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B4CC-2F61-4743-B306-19A0D966C76B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C0B5-9ED9-484D-A08D-D08387B84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B4CC-2F61-4743-B306-19A0D966C76B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C0B5-9ED9-484D-A08D-D08387B84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B4CC-2F61-4743-B306-19A0D966C76B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C0B5-9ED9-484D-A08D-D08387B84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B4CC-2F61-4743-B306-19A0D966C76B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C0B5-9ED9-484D-A08D-D08387B84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B4CC-2F61-4743-B306-19A0D966C76B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C0B5-9ED9-484D-A08D-D08387B84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B4CC-2F61-4743-B306-19A0D966C76B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C0B5-9ED9-484D-A08D-D08387B84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B4CC-2F61-4743-B306-19A0D966C76B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C0B5-9ED9-484D-A08D-D08387B84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B4CC-2F61-4743-B306-19A0D966C76B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C0B5-9ED9-484D-A08D-D08387B84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B4CC-2F61-4743-B306-19A0D966C76B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C0B5-9ED9-484D-A08D-D08387B84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B4CC-2F61-4743-B306-19A0D966C76B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C0B5-9ED9-484D-A08D-D08387B84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B4CC-2F61-4743-B306-19A0D966C76B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C0B5-9ED9-484D-A08D-D08387B84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B4CC-2F61-4743-B306-19A0D966C76B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C0B5-9ED9-484D-A08D-D08387B846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Local Storage &amp; more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44624" y="5229200"/>
            <a:ext cx="6400800" cy="1752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BY : </a:t>
            </a:r>
            <a:r>
              <a:rPr lang="en-IN" sz="2000" dirty="0" err="1" smtClean="0">
                <a:solidFill>
                  <a:schemeClr val="tx1"/>
                </a:solidFill>
              </a:rPr>
              <a:t>Anjali</a:t>
            </a:r>
            <a:r>
              <a:rPr lang="en-IN" sz="2000" dirty="0" smtClean="0">
                <a:solidFill>
                  <a:schemeClr val="tx1"/>
                </a:solidFill>
              </a:rPr>
              <a:t> Sharma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4365104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Thank You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>
            <a:normAutofit/>
          </a:bodyPr>
          <a:lstStyle/>
          <a:p>
            <a:r>
              <a:rPr lang="en-IN" sz="1400" dirty="0" smtClean="0">
                <a:solidFill>
                  <a:schemeClr val="tx1"/>
                </a:solidFill>
              </a:rPr>
              <a:t>ALL THE BEST !!!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3841304"/>
            <a:ext cx="3409377" cy="2790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Storage </a:t>
            </a:r>
            <a:r>
              <a:rPr lang="en-US" b="1" i="1" dirty="0" smtClean="0"/>
              <a:t>Mechanisms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813690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 </a:t>
            </a:r>
            <a:r>
              <a:rPr lang="en-US" sz="2000" b="1" dirty="0"/>
              <a:t>Client-Side Data </a:t>
            </a:r>
            <a:r>
              <a:rPr lang="en-US" sz="2000" b="1" dirty="0" smtClean="0"/>
              <a:t>Storage</a:t>
            </a:r>
          </a:p>
          <a:p>
            <a:endParaRPr lang="en-US" sz="2000" b="1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Client-Side Data Storage is storing the data on the client (user's machine).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Local Storage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Session Storage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Cookies and </a:t>
            </a:r>
            <a:r>
              <a:rPr lang="en-US" dirty="0"/>
              <a:t>many more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2000" b="1" dirty="0" smtClean="0"/>
              <a:t>2 </a:t>
            </a:r>
            <a:r>
              <a:rPr lang="en-US" sz="2000" b="1" dirty="0"/>
              <a:t>Server-Side Data </a:t>
            </a:r>
            <a:r>
              <a:rPr lang="en-US" sz="2000" b="1" dirty="0" smtClean="0"/>
              <a:t>Storage</a:t>
            </a:r>
          </a:p>
          <a:p>
            <a:endParaRPr lang="en-US" sz="2000" b="1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Server-Side </a:t>
            </a:r>
            <a:r>
              <a:rPr lang="en-US" dirty="0"/>
              <a:t>Data Storage is storing the data on the server.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Local </a:t>
            </a:r>
            <a:r>
              <a:rPr lang="en-US" b="1" i="1" dirty="0" smtClean="0"/>
              <a:t>Storage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20891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allows web applications to store data locally within the user's browser.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is a Storage Object. Data can be stored in the form of key-value pairs.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Note </a:t>
            </a:r>
            <a:r>
              <a:rPr lang="en-US" dirty="0"/>
              <a:t>that both key and value must be strings. If their type is other than a string, they get converted to strings </a:t>
            </a:r>
            <a:r>
              <a:rPr lang="en-US" dirty="0" smtClean="0"/>
              <a:t>automatically.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access and work with Local Storage we have below methods: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localStorag.setItem</a:t>
            </a:r>
            <a:r>
              <a:rPr lang="en-US" b="1" dirty="0"/>
              <a:t>()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localStorage.getItem</a:t>
            </a:r>
            <a:r>
              <a:rPr lang="en-US" b="1" dirty="0"/>
              <a:t>()</a:t>
            </a:r>
            <a:endParaRPr lang="en-US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Method &amp; example 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2809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i="1" dirty="0" err="1" smtClean="0"/>
              <a:t>setItem</a:t>
            </a:r>
            <a:r>
              <a:rPr lang="en-US" sz="2400" b="1" i="1" dirty="0"/>
              <a:t>() </a:t>
            </a:r>
            <a:r>
              <a:rPr lang="en-US" sz="2400" b="1" i="1" dirty="0" smtClean="0"/>
              <a:t>Method :-</a:t>
            </a:r>
            <a:endParaRPr lang="en-US" sz="2400" b="1" i="1" dirty="0"/>
          </a:p>
          <a:p>
            <a:r>
              <a:rPr lang="en-US" dirty="0" smtClean="0"/>
              <a:t>         used for storing data in the Local Storage.</a:t>
            </a:r>
          </a:p>
          <a:p>
            <a:endParaRPr lang="en-US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i="1" dirty="0" smtClean="0"/>
              <a:t>Syntax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localStorage.setItem</a:t>
            </a:r>
            <a:r>
              <a:rPr lang="en-US" dirty="0"/>
              <a:t>("Key", "Value");</a:t>
            </a:r>
            <a:endParaRPr lang="en-US" dirty="0" smtClean="0"/>
          </a:p>
          <a:p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i="1" dirty="0" err="1" smtClean="0"/>
              <a:t>getItem</a:t>
            </a:r>
            <a:r>
              <a:rPr lang="en-US" sz="2400" b="1" i="1" dirty="0"/>
              <a:t>() </a:t>
            </a:r>
            <a:r>
              <a:rPr lang="en-US" sz="2400" b="1" i="1" dirty="0" smtClean="0"/>
              <a:t>Method :-</a:t>
            </a:r>
            <a:endParaRPr lang="en-US" sz="2400" b="1" i="1" dirty="0"/>
          </a:p>
          <a:p>
            <a:r>
              <a:rPr lang="en-US" dirty="0"/>
              <a:t> </a:t>
            </a:r>
            <a:r>
              <a:rPr lang="en-US" dirty="0" smtClean="0"/>
              <a:t>        used for getting data from the Local Storage.</a:t>
            </a:r>
          </a:p>
          <a:p>
            <a:endParaRPr lang="en-US" dirty="0" smtClean="0"/>
          </a:p>
          <a:p>
            <a:r>
              <a:rPr lang="en-US" i="1" dirty="0" smtClean="0"/>
              <a:t>          Syntax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localStorage.getItem</a:t>
            </a:r>
            <a:r>
              <a:rPr lang="en-US" dirty="0"/>
              <a:t>("Key</a:t>
            </a:r>
            <a:r>
              <a:rPr lang="en-US" dirty="0" smtClean="0"/>
              <a:t>");</a:t>
            </a:r>
          </a:p>
          <a:p>
            <a:endParaRPr lang="en-US" dirty="0" smtClean="0"/>
          </a:p>
          <a:p>
            <a:endParaRPr lang="en-IN" dirty="0"/>
          </a:p>
          <a:p>
            <a:r>
              <a:rPr lang="en-IN" b="1" i="1" u="sng" dirty="0" smtClean="0"/>
              <a:t>EXAMPLE : - </a:t>
            </a:r>
          </a:p>
          <a:p>
            <a:pPr lvl="1"/>
            <a:r>
              <a:rPr lang="en-US" dirty="0" err="1" smtClean="0"/>
              <a:t>localStorage.setItem</a:t>
            </a:r>
            <a:r>
              <a:rPr lang="en-US" dirty="0" smtClean="0"/>
              <a:t>("city", "Delhi");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localStorage.getItem</a:t>
            </a:r>
            <a:r>
              <a:rPr lang="en-US" dirty="0" smtClean="0"/>
              <a:t>("city"));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Saving text example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08912" cy="392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Let's understand how </a:t>
            </a:r>
            <a:r>
              <a:rPr lang="en-US" dirty="0" err="1" smtClean="0"/>
              <a:t>localStorage</a:t>
            </a:r>
            <a:r>
              <a:rPr lang="en-US" dirty="0" smtClean="0"/>
              <a:t> works and how to implement it with a simple example.</a:t>
            </a:r>
          </a:p>
          <a:p>
            <a:r>
              <a:rPr lang="en-US" dirty="0" smtClean="0"/>
              <a:t>In this example, we want to store a text value that remains saved even after the user closes or refreshes the browser.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We'll start by creating an input field and a "Save" button.</a:t>
            </a:r>
            <a:br>
              <a:rPr lang="en-US" dirty="0" smtClean="0"/>
            </a:br>
            <a:r>
              <a:rPr lang="en-US" dirty="0" smtClean="0"/>
              <a:t>Next, we'll attempt to retrieve any existing value from </a:t>
            </a:r>
            <a:r>
              <a:rPr lang="en-US" dirty="0" err="1" smtClean="0"/>
              <a:t>localStorage</a:t>
            </a:r>
            <a:r>
              <a:rPr lang="en-US" dirty="0" smtClean="0"/>
              <a:t> using </a:t>
            </a:r>
            <a:r>
              <a:rPr lang="en-US" dirty="0" err="1" smtClean="0"/>
              <a:t>getItem</a:t>
            </a:r>
            <a:r>
              <a:rPr lang="en-US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If a value exists, we'll display it in the input field.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If no value is found, the input will remain empty.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Finally, we'll define a function called </a:t>
            </a:r>
            <a:r>
              <a:rPr lang="en-US" dirty="0" err="1" smtClean="0"/>
              <a:t>saveText</a:t>
            </a:r>
            <a:r>
              <a:rPr lang="en-US" dirty="0" smtClean="0"/>
              <a:t> that will save the current text to </a:t>
            </a:r>
            <a:r>
              <a:rPr lang="en-US" dirty="0" err="1" smtClean="0"/>
              <a:t>localStorage</a:t>
            </a:r>
            <a:r>
              <a:rPr lang="en-US" dirty="0" smtClean="0"/>
              <a:t> using </a:t>
            </a:r>
            <a:r>
              <a:rPr lang="en-US" dirty="0" err="1" smtClean="0"/>
              <a:t>setItem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JavaScript Object Notation (JSON)</a:t>
            </a:r>
            <a:endParaRPr lang="en-US" sz="36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JSON is a data representation format used for Storing data (Client/Server), changing data between Client and 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Supported Types : Number , String, Boolean, Array, Object, Null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JSON, all keys in an object must be enclosed with double-quotes. While in JS, this is not necessary.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077072"/>
            <a:ext cx="3960440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i="1" u="sng" dirty="0" smtClean="0"/>
              <a:t>JS :- </a:t>
            </a:r>
          </a:p>
          <a:p>
            <a:endParaRPr lang="en-IN" dirty="0" smtClean="0"/>
          </a:p>
          <a:p>
            <a:r>
              <a:rPr lang="en-US" dirty="0" smtClean="0"/>
              <a:t>let profile = { </a:t>
            </a:r>
          </a:p>
          <a:p>
            <a:r>
              <a:rPr lang="en-US" dirty="0" smtClean="0"/>
              <a:t>	 name: "</a:t>
            </a:r>
            <a:r>
              <a:rPr lang="en-US" dirty="0" err="1" smtClean="0"/>
              <a:t>Rahul</a:t>
            </a:r>
            <a:r>
              <a:rPr lang="en-US" dirty="0" smtClean="0"/>
              <a:t>",</a:t>
            </a:r>
          </a:p>
          <a:p>
            <a:r>
              <a:rPr lang="en-US" dirty="0" smtClean="0"/>
              <a:t>	age: 29,</a:t>
            </a:r>
          </a:p>
          <a:p>
            <a:r>
              <a:rPr lang="en-US" dirty="0" smtClean="0"/>
              <a:t>	designation: "Web Developer“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4077072"/>
            <a:ext cx="4176464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i="1" u="sng" dirty="0" smtClean="0"/>
              <a:t>JSON :- </a:t>
            </a:r>
          </a:p>
          <a:p>
            <a:endParaRPr lang="en-IN" dirty="0" smtClean="0"/>
          </a:p>
          <a:p>
            <a:r>
              <a:rPr lang="en-US" dirty="0" smtClean="0"/>
              <a:t>let profile = {  </a:t>
            </a:r>
          </a:p>
          <a:p>
            <a:r>
              <a:rPr lang="en-US" dirty="0" smtClean="0"/>
              <a:t>	"name": "</a:t>
            </a:r>
            <a:r>
              <a:rPr lang="en-US" dirty="0" err="1" smtClean="0"/>
              <a:t>Rahul</a:t>
            </a:r>
            <a:r>
              <a:rPr lang="en-US" dirty="0" smtClean="0"/>
              <a:t>",</a:t>
            </a:r>
          </a:p>
          <a:p>
            <a:r>
              <a:rPr lang="en-US" dirty="0" smtClean="0"/>
              <a:t>	"age": 29,</a:t>
            </a:r>
          </a:p>
          <a:p>
            <a:r>
              <a:rPr lang="en-US" dirty="0" smtClean="0"/>
              <a:t>	"designation": "Web Developer“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JSON Method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82089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i="1" u="sng" dirty="0" err="1" smtClean="0"/>
              <a:t>JSON.stringify</a:t>
            </a:r>
            <a:r>
              <a:rPr lang="en-US" sz="2000" b="1" i="1" u="sng" dirty="0" smtClean="0"/>
              <a:t>() :-</a:t>
            </a:r>
          </a:p>
          <a:p>
            <a:r>
              <a:rPr lang="en-US" dirty="0" smtClean="0"/>
              <a:t>It converts the given value into JSON string.</a:t>
            </a:r>
          </a:p>
          <a:p>
            <a:r>
              <a:rPr lang="en-US" b="1" dirty="0" smtClean="0"/>
              <a:t>Syntax:</a:t>
            </a:r>
            <a:r>
              <a:rPr lang="en-US" dirty="0" smtClean="0"/>
              <a:t>  </a:t>
            </a:r>
            <a:r>
              <a:rPr lang="en-US" dirty="0" err="1" smtClean="0"/>
              <a:t>JSON.stringify</a:t>
            </a:r>
            <a:r>
              <a:rPr lang="en-US" dirty="0" smtClean="0"/>
              <a:t>( value )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i="1" u="sng" dirty="0" err="1" smtClean="0"/>
              <a:t>JSON.parse</a:t>
            </a:r>
            <a:r>
              <a:rPr lang="en-US" sz="2000" b="1" i="1" u="sng" dirty="0" smtClean="0"/>
              <a:t>():-</a:t>
            </a:r>
          </a:p>
          <a:p>
            <a:r>
              <a:rPr lang="en-US" dirty="0" smtClean="0"/>
              <a:t>It parses a JSON string and returns a JS object.</a:t>
            </a:r>
          </a:p>
          <a:p>
            <a:r>
              <a:rPr lang="en-US" b="1" dirty="0" smtClean="0"/>
              <a:t>Syntax:</a:t>
            </a:r>
            <a:r>
              <a:rPr lang="en-US" dirty="0" smtClean="0"/>
              <a:t>  </a:t>
            </a:r>
            <a:r>
              <a:rPr lang="en-US" dirty="0" err="1" smtClean="0"/>
              <a:t>JSON.parse</a:t>
            </a:r>
            <a:r>
              <a:rPr lang="en-US" dirty="0" smtClean="0"/>
              <a:t>( string 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Create a simple Mood Tracker web page where users can click on mood buttons and each time they click a button, that mood should be saved and displayed on the screen. The saved moods should stay visible even after the user refreshes or closes the browser.</a:t>
            </a:r>
          </a:p>
          <a:p>
            <a:endParaRPr lang="en-US" sz="1600" dirty="0" smtClean="0"/>
          </a:p>
          <a:p>
            <a:r>
              <a:rPr lang="en-US" sz="1600" dirty="0" smtClean="0"/>
              <a:t>What Your App Should Do: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Display five buttons, each representing a different mood.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When a user clicks on a mood button, save that mood in the browser using </a:t>
            </a:r>
            <a:r>
              <a:rPr lang="en-US" sz="1600" dirty="0" err="1" smtClean="0"/>
              <a:t>localStorage</a:t>
            </a:r>
            <a:r>
              <a:rPr lang="en-US" sz="1600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Add a "Clear All Moods" button to remove all saved moods.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When the page reloads, the mood list should still be visible (unless cleared).</a:t>
            </a:r>
          </a:p>
          <a:p>
            <a:pPr lvl="1">
              <a:buNone/>
            </a:pPr>
            <a:endParaRPr lang="en-IN" sz="1600" dirty="0" smtClean="0"/>
          </a:p>
          <a:p>
            <a:pPr lvl="1">
              <a:buNone/>
            </a:pPr>
            <a:r>
              <a:rPr lang="en-IN" sz="2000" b="1" i="1" u="sng" dirty="0" smtClean="0"/>
              <a:t>Hints : </a:t>
            </a:r>
          </a:p>
          <a:p>
            <a:r>
              <a:rPr lang="en-US" sz="1600" dirty="0" smtClean="0"/>
              <a:t>Use </a:t>
            </a:r>
            <a:r>
              <a:rPr lang="en-US" sz="1600" dirty="0" err="1" smtClean="0"/>
              <a:t>localStorage.getItem</a:t>
            </a:r>
            <a:r>
              <a:rPr lang="en-US" sz="1600" dirty="0" smtClean="0"/>
              <a:t>("moods") and </a:t>
            </a:r>
            <a:r>
              <a:rPr lang="en-US" sz="1600" dirty="0" err="1" smtClean="0"/>
              <a:t>localStorage.setItem</a:t>
            </a:r>
            <a:r>
              <a:rPr lang="en-US" sz="1600" dirty="0" smtClean="0"/>
              <a:t>("moods", </a:t>
            </a:r>
            <a:r>
              <a:rPr lang="en-US" sz="1600" dirty="0" err="1" smtClean="0"/>
              <a:t>JSON.stringify</a:t>
            </a:r>
            <a:r>
              <a:rPr lang="en-US" sz="1600" dirty="0" smtClean="0"/>
              <a:t>(array))</a:t>
            </a:r>
          </a:p>
          <a:p>
            <a:r>
              <a:rPr lang="en-US" sz="1600" dirty="0" smtClean="0"/>
              <a:t>You can store all moods inside an array.</a:t>
            </a:r>
          </a:p>
          <a:p>
            <a:r>
              <a:rPr lang="en-US" sz="1600" dirty="0" smtClean="0"/>
              <a:t>Use </a:t>
            </a:r>
            <a:r>
              <a:rPr lang="en-US" sz="1600" dirty="0" err="1" smtClean="0"/>
              <a:t>JSON.parse</a:t>
            </a:r>
            <a:r>
              <a:rPr lang="en-US" sz="1600" dirty="0" smtClean="0"/>
              <a:t>() to convert string back to an array.</a:t>
            </a:r>
          </a:p>
          <a:p>
            <a:pPr lvl="1">
              <a:buNone/>
            </a:pP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 -2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Create a Sticky Notes Web App where users can write short notes, save them, view them later, and delete them. All notes should remain visible even after the page is refreshed — thanks to </a:t>
            </a:r>
            <a:r>
              <a:rPr lang="en-US" sz="2000" dirty="0" err="1" smtClean="0"/>
              <a:t>localStorage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Have a text area where users can type a short note.</a:t>
            </a:r>
          </a:p>
          <a:p>
            <a:r>
              <a:rPr lang="en-US" sz="2000" dirty="0" smtClean="0"/>
              <a:t>A "Save Note" button that saves the note to </a:t>
            </a:r>
            <a:r>
              <a:rPr lang="en-US" sz="2000" dirty="0" err="1" smtClean="0"/>
              <a:t>localStorage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 saved notes should be displayed below in a card-like style.</a:t>
            </a:r>
          </a:p>
          <a:p>
            <a:r>
              <a:rPr lang="en-US" sz="2000" dirty="0" smtClean="0"/>
              <a:t>Each note should have a "Delete" button to remove that specific note.</a:t>
            </a:r>
          </a:p>
          <a:p>
            <a:r>
              <a:rPr lang="en-US" sz="2000" dirty="0" smtClean="0"/>
              <a:t>Notes should remain saved even after page reload or browser close.</a:t>
            </a:r>
          </a:p>
          <a:p>
            <a:endParaRPr lang="en-US" sz="2000" dirty="0"/>
          </a:p>
        </p:txBody>
      </p:sp>
      <p:pic>
        <p:nvPicPr>
          <p:cNvPr id="4" name="Picture 3" descr="Screenshot 2025-07-15 112535.png"/>
          <p:cNvPicPr>
            <a:picLocks noChangeAspect="1"/>
          </p:cNvPicPr>
          <p:nvPr/>
        </p:nvPicPr>
        <p:blipFill>
          <a:blip r:embed="rId2" cstate="print"/>
          <a:srcRect l="7340" r="6410"/>
          <a:stretch>
            <a:fillRect/>
          </a:stretch>
        </p:blipFill>
        <p:spPr>
          <a:xfrm>
            <a:off x="5652120" y="1484784"/>
            <a:ext cx="3384376" cy="4581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621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Local Storage &amp; more</vt:lpstr>
      <vt:lpstr>Storage Mechanisms</vt:lpstr>
      <vt:lpstr>Local Storage</vt:lpstr>
      <vt:lpstr>Method &amp; example </vt:lpstr>
      <vt:lpstr>Saving text example</vt:lpstr>
      <vt:lpstr>JavaScript Object Notation (JSON)</vt:lpstr>
      <vt:lpstr>JSON Method</vt:lpstr>
      <vt:lpstr>Coding Practice</vt:lpstr>
      <vt:lpstr>Coding practice -2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Storage &amp; more</dc:title>
  <dc:creator>hp</dc:creator>
  <cp:lastModifiedBy>hp</cp:lastModifiedBy>
  <cp:revision>44</cp:revision>
  <dcterms:created xsi:type="dcterms:W3CDTF">2025-07-14T07:36:44Z</dcterms:created>
  <dcterms:modified xsi:type="dcterms:W3CDTF">2025-07-15T05:57:55Z</dcterms:modified>
</cp:coreProperties>
</file>