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68E13-CBA4-4FDC-9D8B-517F7C999752}" type="datetimeFigureOut">
              <a:rPr lang="en-US" smtClean="0"/>
              <a:pPr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E368C-E705-4DF5-8C68-22C21D4D8DA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pkart.com/" TargetMode="External"/><Relationship Id="rId2" Type="http://schemas.openxmlformats.org/officeDocument/2006/relationships/hyperlink" Target="https://www.flipkart.com/watch?type=digita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More About Event  &amp; Web Basics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404664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88224" y="4293096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Event Object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Whenever a event happen the browser creates event object which consist information about event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It consists many properties like type ,target , key,  timestamp etc.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For any event different property present like for example </a:t>
            </a:r>
            <a:r>
              <a:rPr lang="en-IN" sz="2000" dirty="0" err="1" smtClean="0"/>
              <a:t>keydown</a:t>
            </a:r>
            <a:r>
              <a:rPr lang="en-IN" sz="2000" dirty="0" smtClean="0"/>
              <a:t> have ‘key’ property but </a:t>
            </a:r>
            <a:r>
              <a:rPr lang="en-IN" sz="2000" dirty="0" err="1" smtClean="0"/>
              <a:t>onclick</a:t>
            </a:r>
            <a:r>
              <a:rPr lang="en-IN" sz="2000" dirty="0" smtClean="0"/>
              <a:t> don’t have 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IN" b="1" i="1" dirty="0" smtClean="0"/>
              <a:t>Event Property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052736"/>
            <a:ext cx="8229600" cy="79208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i="1" u="sng" dirty="0" err="1" smtClean="0"/>
              <a:t>event.type</a:t>
            </a:r>
            <a:r>
              <a:rPr lang="en-IN" sz="2000" b="1" i="1" u="sng" dirty="0" smtClean="0"/>
              <a:t> :- </a:t>
            </a:r>
            <a:endParaRPr lang="en-IN" sz="2000" b="1" i="1" u="sng" dirty="0"/>
          </a:p>
          <a:p>
            <a:pPr>
              <a:buNone/>
            </a:pPr>
            <a:r>
              <a:rPr lang="en-IN" sz="2000" dirty="0" smtClean="0"/>
              <a:t>It contain the type of event </a:t>
            </a:r>
            <a:r>
              <a:rPr lang="en-IN" sz="2000" dirty="0" err="1" smtClean="0"/>
              <a:t>occures</a:t>
            </a:r>
            <a:r>
              <a:rPr lang="en-IN" sz="2000" dirty="0" smtClean="0"/>
              <a:t> like </a:t>
            </a:r>
            <a:r>
              <a:rPr lang="en-IN" sz="2000" dirty="0" err="1" smtClean="0"/>
              <a:t>onclick</a:t>
            </a:r>
            <a:r>
              <a:rPr lang="en-IN" sz="2000" dirty="0" smtClean="0"/>
              <a:t>,  </a:t>
            </a:r>
            <a:r>
              <a:rPr lang="en-IN" sz="2000" dirty="0" err="1" smtClean="0"/>
              <a:t>keydown</a:t>
            </a:r>
            <a:r>
              <a:rPr lang="en-IN" sz="2000" dirty="0" smtClean="0"/>
              <a:t> etc.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83568" y="1916832"/>
            <a:ext cx="7416824" cy="1800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IN" i="1" u="sng" dirty="0" smtClean="0"/>
              <a:t>Example :- </a:t>
            </a:r>
          </a:p>
          <a:p>
            <a:pPr>
              <a:buNone/>
            </a:pPr>
            <a:endParaRPr lang="en-IN" i="1" u="sng" dirty="0" smtClean="0"/>
          </a:p>
          <a:p>
            <a:pPr>
              <a:buNone/>
            </a:pPr>
            <a:r>
              <a:rPr lang="en-IN" dirty="0" smtClean="0"/>
              <a:t>function </a:t>
            </a:r>
            <a:r>
              <a:rPr lang="en-IN" dirty="0" err="1" smtClean="0"/>
              <a:t>printeve</a:t>
            </a:r>
            <a:r>
              <a:rPr lang="en-IN" dirty="0" smtClean="0"/>
              <a:t>(event){</a:t>
            </a:r>
          </a:p>
          <a:p>
            <a:pPr>
              <a:buNone/>
            </a:pPr>
            <a:r>
              <a:rPr lang="en-IN" dirty="0" smtClean="0"/>
              <a:t>	console.log(</a:t>
            </a:r>
            <a:r>
              <a:rPr lang="en-IN" dirty="0" err="1" smtClean="0"/>
              <a:t>event.type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</a:t>
            </a:r>
          </a:p>
          <a:p>
            <a:pPr>
              <a:buNone/>
            </a:pPr>
            <a:r>
              <a:rPr lang="en-IN" dirty="0" err="1" smtClean="0"/>
              <a:t>Inputele.addEventListener</a:t>
            </a:r>
            <a:r>
              <a:rPr lang="en-IN" dirty="0" smtClean="0"/>
              <a:t>(“</a:t>
            </a:r>
            <a:r>
              <a:rPr lang="en-IN" dirty="0" err="1" smtClean="0"/>
              <a:t>keydown</a:t>
            </a:r>
            <a:r>
              <a:rPr lang="en-IN" dirty="0" smtClean="0"/>
              <a:t>” , </a:t>
            </a:r>
            <a:r>
              <a:rPr lang="en-IN" dirty="0" err="1" smtClean="0"/>
              <a:t>printeve</a:t>
            </a:r>
            <a:r>
              <a:rPr lang="en-IN" dirty="0" smtClean="0"/>
              <a:t>);  //</a:t>
            </a:r>
            <a:r>
              <a:rPr lang="en-IN" dirty="0" err="1" smtClean="0"/>
              <a:t>keydown</a:t>
            </a:r>
            <a:endParaRPr lang="en-US" dirty="0" smtClean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11560" y="3861048"/>
            <a:ext cx="8229600" cy="79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event.target</a:t>
            </a:r>
            <a:r>
              <a:rPr kumimoji="0" lang="en-IN" sz="20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:-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</a:t>
            </a:r>
            <a:r>
              <a:rPr kumimoji="0" lang="en-IN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containthe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HTML element that trigger the event .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83568" y="4653136"/>
            <a:ext cx="7416824" cy="187220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IN" i="1" u="sng" dirty="0" smtClean="0"/>
              <a:t>Example :- </a:t>
            </a:r>
          </a:p>
          <a:p>
            <a:pPr>
              <a:buNone/>
            </a:pPr>
            <a:endParaRPr lang="en-IN" i="1" u="sng" dirty="0" smtClean="0"/>
          </a:p>
          <a:p>
            <a:pPr>
              <a:buNone/>
            </a:pPr>
            <a:r>
              <a:rPr lang="en-IN" dirty="0" err="1" smtClean="0"/>
              <a:t>inputele.onclick</a:t>
            </a:r>
            <a:r>
              <a:rPr lang="en-IN" dirty="0" smtClean="0"/>
              <a:t> = function(event){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console.log(</a:t>
            </a:r>
            <a:r>
              <a:rPr lang="en-IN" dirty="0" err="1" smtClean="0"/>
              <a:t>event.target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 console.log(</a:t>
            </a:r>
            <a:r>
              <a:rPr lang="en-IN" dirty="0" err="1" smtClean="0"/>
              <a:t>event.target.value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IN" dirty="0" smtClean="0"/>
              <a:t>}					//&lt;input&gt;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755576" y="692696"/>
            <a:ext cx="8229600" cy="792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event.key</a:t>
            </a:r>
            <a:r>
              <a:rPr kumimoji="0" lang="en-IN" sz="20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:-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en-IN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contain the value of key pressed by the user 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27584" y="1556792"/>
            <a:ext cx="7416824" cy="180020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IN" i="1" u="sng" dirty="0" smtClean="0"/>
              <a:t>Example :- </a:t>
            </a:r>
          </a:p>
          <a:p>
            <a:pPr>
              <a:buNone/>
            </a:pPr>
            <a:endParaRPr lang="en-IN" i="1" u="sng" dirty="0"/>
          </a:p>
          <a:p>
            <a:pPr>
              <a:buNone/>
            </a:pPr>
            <a:r>
              <a:rPr lang="en-IN" dirty="0" err="1" smtClean="0"/>
              <a:t>Inputele.onkeydown</a:t>
            </a:r>
            <a:r>
              <a:rPr lang="en-IN" dirty="0" smtClean="0"/>
              <a:t> = function(event){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smtClean="0"/>
              <a:t>console.log(</a:t>
            </a:r>
            <a:r>
              <a:rPr lang="en-IN" dirty="0" err="1" smtClean="0"/>
              <a:t>event.key</a:t>
            </a:r>
            <a:r>
              <a:rPr lang="en-IN" dirty="0" smtClean="0"/>
              <a:t>)</a:t>
            </a:r>
          </a:p>
          <a:p>
            <a:pPr>
              <a:buNone/>
            </a:pPr>
            <a:r>
              <a:rPr lang="en-IN" dirty="0"/>
              <a:t>}</a:t>
            </a:r>
            <a:endParaRPr lang="en-IN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755576" y="3573016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1" u="sng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event.preventDefault</a:t>
            </a:r>
            <a:r>
              <a:rPr kumimoji="0" lang="en-IN" sz="20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() :-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used to stop the default action of an event from happening.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2000" dirty="0" smtClean="0"/>
              <a:t>When you don’t want the browser's default behavior for an event to occur. Use it</a:t>
            </a:r>
            <a:endParaRPr kumimoji="0" lang="en-IN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7584" y="4581128"/>
            <a:ext cx="7632848" cy="208823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buNone/>
            </a:pPr>
            <a:r>
              <a:rPr lang="en-IN" i="1" u="sng" dirty="0" smtClean="0"/>
              <a:t>Example :- </a:t>
            </a:r>
          </a:p>
          <a:p>
            <a:pPr>
              <a:buNone/>
            </a:pPr>
            <a:endParaRPr lang="en-IN" i="1" u="sng" dirty="0"/>
          </a:p>
          <a:p>
            <a:pPr>
              <a:buNone/>
            </a:pPr>
            <a:r>
              <a:rPr lang="en-IN" dirty="0" err="1" smtClean="0"/>
              <a:t>formele.addEventListener</a:t>
            </a:r>
            <a:r>
              <a:rPr lang="en-IN" dirty="0" smtClean="0"/>
              <a:t>("submit", function(event) {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      </a:t>
            </a:r>
            <a:r>
              <a:rPr lang="en-IN" dirty="0" err="1" smtClean="0"/>
              <a:t>event.preventDefault</a:t>
            </a:r>
            <a:r>
              <a:rPr lang="en-IN" dirty="0" smtClean="0"/>
              <a:t>(); 		     // stops the form from submitting</a:t>
            </a:r>
          </a:p>
          <a:p>
            <a:pPr>
              <a:buNone/>
            </a:pPr>
            <a:r>
              <a:rPr lang="en-IN" dirty="0" smtClean="0"/>
              <a:t>      console.log("Form submission prevented");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 smtClean="0"/>
              <a:t>});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Web Resource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08719"/>
          </a:xfrm>
        </p:spPr>
        <p:txBody>
          <a:bodyPr>
            <a:normAutofit/>
          </a:bodyPr>
          <a:lstStyle/>
          <a:p>
            <a:r>
              <a:rPr lang="en-IN" sz="2000" dirty="0" smtClean="0"/>
              <a:t>Its any data that can be obtained via internet.  These resources can be HTML document, </a:t>
            </a:r>
            <a:r>
              <a:rPr lang="en-IN" sz="2000" dirty="0" err="1" smtClean="0"/>
              <a:t>css</a:t>
            </a:r>
            <a:r>
              <a:rPr lang="en-IN" sz="2000" dirty="0" smtClean="0"/>
              <a:t> document, JSON data, </a:t>
            </a:r>
            <a:r>
              <a:rPr lang="en-IN" sz="2000" dirty="0" err="1" smtClean="0"/>
              <a:t>img</a:t>
            </a:r>
            <a:r>
              <a:rPr lang="en-IN" sz="2000" dirty="0" smtClean="0"/>
              <a:t>, video etc.</a:t>
            </a:r>
          </a:p>
          <a:p>
            <a:pPr>
              <a:buNone/>
            </a:pPr>
            <a:r>
              <a:rPr lang="en-IN" sz="2000" dirty="0" smtClean="0"/>
              <a:t> 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708920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Uniform Resource Locator (</a:t>
            </a:r>
            <a:r>
              <a:rPr lang="en-IN" b="1" i="1" u="sng" dirty="0" err="1" smtClean="0"/>
              <a:t>url</a:t>
            </a:r>
            <a:r>
              <a:rPr lang="en-IN" b="1" i="1" u="sng" dirty="0" smtClean="0"/>
              <a:t>) :- </a:t>
            </a:r>
          </a:p>
          <a:p>
            <a:endParaRPr lang="en-IN" dirty="0"/>
          </a:p>
          <a:p>
            <a:r>
              <a:rPr lang="en-IN" dirty="0" smtClean="0"/>
              <a:t>A text String that specific  where  a resource can be found  on internet </a:t>
            </a:r>
          </a:p>
          <a:p>
            <a:endParaRPr lang="en-IN" dirty="0"/>
          </a:p>
          <a:p>
            <a:r>
              <a:rPr lang="en-IN" dirty="0" smtClean="0"/>
              <a:t>Syntax : </a:t>
            </a:r>
            <a:r>
              <a:rPr lang="en-IN" dirty="0" smtClean="0">
                <a:hlinkClick r:id="rId2"/>
              </a:rPr>
              <a:t>https://www.flipkart.com/watch?type=digital</a:t>
            </a:r>
            <a:r>
              <a:rPr lang="en-IN" dirty="0" smtClean="0"/>
              <a:t> </a:t>
            </a:r>
          </a:p>
          <a:p>
            <a:endParaRPr lang="en-IN" dirty="0" smtClean="0"/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https  		</a:t>
            </a:r>
            <a:r>
              <a:rPr lang="en-IN" dirty="0" smtClean="0">
                <a:sym typeface="Wingdings" pitchFamily="2" charset="2"/>
              </a:rPr>
              <a:t> 	protocol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ym typeface="Wingdings" pitchFamily="2" charset="2"/>
                <a:hlinkClick r:id="rId3"/>
              </a:rPr>
              <a:t>www.flipkart.com</a:t>
            </a:r>
            <a:r>
              <a:rPr lang="en-IN" dirty="0" smtClean="0">
                <a:sym typeface="Wingdings" pitchFamily="2" charset="2"/>
              </a:rPr>
              <a:t> 		 domain name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ym typeface="Wingdings" pitchFamily="2" charset="2"/>
              </a:rPr>
              <a:t>Watch 			 path 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>
                <a:sym typeface="Wingdings" pitchFamily="2" charset="2"/>
              </a:rPr>
              <a:t>Type=digital 		 	query </a:t>
            </a:r>
            <a:r>
              <a:rPr lang="en-IN" dirty="0" err="1" smtClean="0">
                <a:sym typeface="Wingdings" pitchFamily="2" charset="2"/>
              </a:rPr>
              <a:t>perameter</a:t>
            </a:r>
            <a:r>
              <a:rPr lang="en-IN" dirty="0" smtClean="0">
                <a:sym typeface="Wingdings" pitchFamily="2" charset="2"/>
              </a:rPr>
              <a:t>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9552" y="1052736"/>
            <a:ext cx="79208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Protocol : - </a:t>
            </a:r>
          </a:p>
          <a:p>
            <a:endParaRPr lang="en-IN" dirty="0"/>
          </a:p>
          <a:p>
            <a:r>
              <a:rPr lang="en-IN" dirty="0" smtClean="0"/>
              <a:t>It’s a </a:t>
            </a:r>
            <a:r>
              <a:rPr lang="en-IN" dirty="0" err="1" smtClean="0"/>
              <a:t>standered</a:t>
            </a:r>
            <a:r>
              <a:rPr lang="en-IN" dirty="0" smtClean="0"/>
              <a:t> set of rules that allow electronic device to communicate with each other Ex : - HTTP , HTTPS </a:t>
            </a:r>
            <a:endParaRPr lang="en-US" dirty="0" smtClean="0"/>
          </a:p>
          <a:p>
            <a:endParaRPr lang="en-IN" dirty="0"/>
          </a:p>
          <a:p>
            <a:r>
              <a:rPr lang="en-IN" b="1" i="1" u="sng" dirty="0" smtClean="0"/>
              <a:t>Domain Name :- </a:t>
            </a:r>
          </a:p>
          <a:p>
            <a:endParaRPr lang="en-IN" dirty="0"/>
          </a:p>
          <a:p>
            <a:r>
              <a:rPr lang="en-IN" dirty="0" smtClean="0"/>
              <a:t>It indicates which web server  is being requested </a:t>
            </a:r>
          </a:p>
          <a:p>
            <a:endParaRPr lang="en-IN" dirty="0"/>
          </a:p>
          <a:p>
            <a:r>
              <a:rPr lang="en-IN" b="1" i="1" u="sng" dirty="0" smtClean="0"/>
              <a:t>Path :- </a:t>
            </a:r>
          </a:p>
          <a:p>
            <a:endParaRPr lang="en-IN" dirty="0"/>
          </a:p>
          <a:p>
            <a:r>
              <a:rPr lang="en-IN" dirty="0" smtClean="0"/>
              <a:t>To identify the resource on server </a:t>
            </a:r>
          </a:p>
          <a:p>
            <a:endParaRPr lang="en-IN" dirty="0"/>
          </a:p>
          <a:p>
            <a:r>
              <a:rPr lang="en-IN" b="1" i="1" u="sng" dirty="0" smtClean="0"/>
              <a:t>Query Parameter :- </a:t>
            </a:r>
          </a:p>
          <a:p>
            <a:endParaRPr lang="en-IN" dirty="0"/>
          </a:p>
          <a:p>
            <a:r>
              <a:rPr lang="en-IN" dirty="0" smtClean="0"/>
              <a:t>It add some criteria to the request for the resource. Multiple query </a:t>
            </a:r>
            <a:r>
              <a:rPr lang="en-IN" dirty="0" err="1" smtClean="0"/>
              <a:t>perameter</a:t>
            </a:r>
            <a:r>
              <a:rPr lang="en-IN" dirty="0" smtClean="0"/>
              <a:t> can added by using “&amp;”;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Status Code &amp; text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2483768" y="1628800"/>
            <a:ext cx="82809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1XX	</a:t>
            </a:r>
            <a:r>
              <a:rPr lang="en-IN" dirty="0" smtClean="0">
                <a:sym typeface="Wingdings" pitchFamily="2" charset="2"/>
              </a:rPr>
              <a:t>	INFORMATION </a:t>
            </a:r>
          </a:p>
          <a:p>
            <a:r>
              <a:rPr lang="en-IN" dirty="0" smtClean="0">
                <a:sym typeface="Wingdings" pitchFamily="2" charset="2"/>
              </a:rPr>
              <a:t>2XX		SUCCESS</a:t>
            </a:r>
          </a:p>
          <a:p>
            <a:r>
              <a:rPr lang="en-IN" dirty="0" smtClean="0">
                <a:sym typeface="Wingdings" pitchFamily="2" charset="2"/>
              </a:rPr>
              <a:t>3XX		REDIRECTION </a:t>
            </a:r>
          </a:p>
          <a:p>
            <a:r>
              <a:rPr lang="en-IN" dirty="0" smtClean="0">
                <a:sym typeface="Wingdings" pitchFamily="2" charset="2"/>
              </a:rPr>
              <a:t>4XX		CLIENT ERROR </a:t>
            </a:r>
          </a:p>
          <a:p>
            <a:r>
              <a:rPr lang="en-IN" dirty="0" smtClean="0">
                <a:sym typeface="Wingdings" pitchFamily="2" charset="2"/>
              </a:rPr>
              <a:t>5XX		SERVER ERROR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11760" y="3717032"/>
            <a:ext cx="8280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200	</a:t>
            </a:r>
            <a:r>
              <a:rPr lang="en-IN" dirty="0" smtClean="0">
                <a:sym typeface="Wingdings" pitchFamily="2" charset="2"/>
              </a:rPr>
              <a:t>	OK </a:t>
            </a:r>
          </a:p>
          <a:p>
            <a:r>
              <a:rPr lang="en-IN" dirty="0" smtClean="0">
                <a:sym typeface="Wingdings" pitchFamily="2" charset="2"/>
              </a:rPr>
              <a:t>204		NO RESPONSE</a:t>
            </a:r>
          </a:p>
          <a:p>
            <a:r>
              <a:rPr lang="en-IN" dirty="0" smtClean="0">
                <a:sym typeface="Wingdings" pitchFamily="2" charset="2"/>
              </a:rPr>
              <a:t>201		SUCCESS + NEW RESOURCE CREATED </a:t>
            </a:r>
          </a:p>
          <a:p>
            <a:r>
              <a:rPr lang="en-IN" dirty="0" smtClean="0">
                <a:sym typeface="Wingdings" pitchFamily="2" charset="2"/>
              </a:rPr>
              <a:t>301		MOVED PERMANENTLY</a:t>
            </a:r>
          </a:p>
          <a:p>
            <a:r>
              <a:rPr lang="en-IN" dirty="0" smtClean="0">
                <a:sym typeface="Wingdings" pitchFamily="2" charset="2"/>
              </a:rPr>
              <a:t>401		UNAUTHORIZED </a:t>
            </a:r>
          </a:p>
          <a:p>
            <a:r>
              <a:rPr lang="en-IN" dirty="0" smtClean="0">
                <a:sym typeface="Wingdings" pitchFamily="2" charset="2"/>
              </a:rPr>
              <a:t>404		NOT 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1369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a fun typing game where the player has 15 seconds to type as many correct letters as possible.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random letter (A-Z) appears on the screen.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player must press the correct key on their keyboard.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If the key matches the letter shown, +1 point is added to the score.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 new random letter is shown after each key press.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The game runs for exactly 15 seconds.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At the end, show a message like:</a:t>
            </a:r>
            <a:r>
              <a:rPr lang="en-US" dirty="0"/>
              <a:t> </a:t>
            </a:r>
            <a:r>
              <a:rPr lang="en-US" dirty="0" smtClean="0"/>
              <a:t> Time’s up! You scored 7 points!”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140968"/>
            <a:ext cx="6400800" cy="1752600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chemeClr val="tx1"/>
                </a:solidFill>
              </a:rPr>
              <a:t>ALL THE BEST!!!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68314" y="3861048"/>
            <a:ext cx="3416918" cy="2796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392</Words>
  <Application>Microsoft Office PowerPoint</Application>
  <PresentationFormat>On-screen Show (4:3)</PresentationFormat>
  <Paragraphs>92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More About Event  &amp; Web Basics</vt:lpstr>
      <vt:lpstr>Event Object </vt:lpstr>
      <vt:lpstr>Event Property</vt:lpstr>
      <vt:lpstr>Slide 4</vt:lpstr>
      <vt:lpstr>Web Resource</vt:lpstr>
      <vt:lpstr>Slide 6</vt:lpstr>
      <vt:lpstr>Status Code &amp; text</vt:lpstr>
      <vt:lpstr>Coding Practice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More About Event  &amp; Web Basics</dc:title>
  <dc:creator>hp</dc:creator>
  <cp:lastModifiedBy>hp</cp:lastModifiedBy>
  <cp:revision>9</cp:revision>
  <dcterms:created xsi:type="dcterms:W3CDTF">2025-07-15T16:34:49Z</dcterms:created>
  <dcterms:modified xsi:type="dcterms:W3CDTF">2025-07-16T05:28:07Z</dcterms:modified>
</cp:coreProperties>
</file>