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41439-D9A9-4F37-9F4B-03A57D20DB24}" type="datetimeFigureOut">
              <a:rPr lang="en-US" smtClean="0"/>
              <a:pPr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D3D4-2425-4D2D-B6D3-36695A01F75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8206680" cy="1470025"/>
          </a:xfrm>
        </p:spPr>
        <p:txBody>
          <a:bodyPr/>
          <a:lstStyle/>
          <a:p>
            <a:r>
              <a:rPr lang="en-IN" b="1" i="1" dirty="0" smtClean="0"/>
              <a:t>Http Request &amp; Response , fetch()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332656" y="5301208"/>
            <a:ext cx="6400800" cy="17526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solidFill>
                  <a:schemeClr val="tx1"/>
                </a:solidFill>
              </a:rPr>
              <a:t>BY : </a:t>
            </a:r>
            <a:r>
              <a:rPr lang="en-IN" sz="1600" dirty="0" err="1" smtClean="0">
                <a:solidFill>
                  <a:schemeClr val="tx1"/>
                </a:solidFill>
              </a:rPr>
              <a:t>Anjali</a:t>
            </a:r>
            <a:r>
              <a:rPr lang="en-IN" sz="1600" dirty="0" smtClean="0">
                <a:solidFill>
                  <a:schemeClr val="tx1"/>
                </a:solidFill>
              </a:rPr>
              <a:t> Sharma </a:t>
            </a:r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228184" y="4005064"/>
            <a:ext cx="2172072" cy="21720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HTTP Request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395536" y="1628800"/>
            <a:ext cx="8208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These are the request sent by the client to </a:t>
            </a:r>
            <a:r>
              <a:rPr lang="en-IN" dirty="0" err="1" smtClean="0"/>
              <a:t>intiate</a:t>
            </a:r>
            <a:r>
              <a:rPr lang="en-IN" dirty="0" smtClean="0"/>
              <a:t> an action on the server</a:t>
            </a:r>
          </a:p>
          <a:p>
            <a:r>
              <a:rPr lang="en-IN" dirty="0" smtClean="0"/>
              <a:t>It includes – </a:t>
            </a:r>
            <a:r>
              <a:rPr lang="en-IN" dirty="0" err="1" smtClean="0"/>
              <a:t>startline</a:t>
            </a:r>
            <a:r>
              <a:rPr lang="en-IN" dirty="0" smtClean="0"/>
              <a:t> , header , body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2492896"/>
            <a:ext cx="820891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b="1" i="1" dirty="0" err="1" smtClean="0"/>
              <a:t>Startline</a:t>
            </a:r>
            <a:r>
              <a:rPr lang="en-IN" b="1" i="1" dirty="0" smtClean="0"/>
              <a:t> :-  </a:t>
            </a:r>
            <a:r>
              <a:rPr lang="en-IN" dirty="0" smtClean="0"/>
              <a:t>URL , HTTP method , HTTP version ,</a:t>
            </a:r>
            <a:endParaRPr lang="en-IN" dirty="0"/>
          </a:p>
          <a:p>
            <a:r>
              <a:rPr lang="en-IN" dirty="0" smtClean="0"/>
              <a:t>	    HTTP methods :-  </a:t>
            </a:r>
          </a:p>
          <a:p>
            <a:r>
              <a:rPr lang="en-IN" dirty="0"/>
              <a:t>	</a:t>
            </a:r>
            <a:r>
              <a:rPr lang="en-IN" dirty="0" smtClean="0"/>
              <a:t>	GET (read) </a:t>
            </a:r>
            <a:r>
              <a:rPr lang="en-IN" dirty="0" smtClean="0">
                <a:sym typeface="Wingdings" pitchFamily="2" charset="2"/>
              </a:rPr>
              <a:t> request for resources from server </a:t>
            </a:r>
          </a:p>
          <a:p>
            <a:r>
              <a:rPr lang="en-IN" dirty="0">
                <a:sym typeface="Wingdings" pitchFamily="2" charset="2"/>
              </a:rPr>
              <a:t>	</a:t>
            </a:r>
            <a:r>
              <a:rPr lang="en-IN" dirty="0" smtClean="0">
                <a:sym typeface="Wingdings" pitchFamily="2" charset="2"/>
              </a:rPr>
              <a:t>	POST(create)  submit data to server </a:t>
            </a:r>
          </a:p>
          <a:p>
            <a:r>
              <a:rPr lang="en-IN" dirty="0">
                <a:sym typeface="Wingdings" pitchFamily="2" charset="2"/>
              </a:rPr>
              <a:t>	</a:t>
            </a:r>
            <a:r>
              <a:rPr lang="en-IN" dirty="0" smtClean="0">
                <a:sym typeface="Wingdings" pitchFamily="2" charset="2"/>
              </a:rPr>
              <a:t>	PUT(update)   stored data updated </a:t>
            </a:r>
          </a:p>
          <a:p>
            <a:r>
              <a:rPr lang="en-IN" dirty="0">
                <a:sym typeface="Wingdings" pitchFamily="2" charset="2"/>
              </a:rPr>
              <a:t>	</a:t>
            </a:r>
            <a:r>
              <a:rPr lang="en-IN" dirty="0" smtClean="0">
                <a:sym typeface="Wingdings" pitchFamily="2" charset="2"/>
              </a:rPr>
              <a:t>	DELETE( delete)  deleting resources </a:t>
            </a:r>
            <a:endParaRPr lang="en-IN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IN" b="1" i="1" dirty="0" smtClean="0">
                <a:sym typeface="Wingdings" pitchFamily="2" charset="2"/>
              </a:rPr>
              <a:t>Header :- </a:t>
            </a:r>
          </a:p>
          <a:p>
            <a:r>
              <a:rPr lang="en-IN" dirty="0" smtClean="0">
                <a:sym typeface="Wingdings" pitchFamily="2" charset="2"/>
              </a:rPr>
              <a:t>These let client and server to pass additional info with HTTP request and response</a:t>
            </a:r>
          </a:p>
          <a:p>
            <a:endParaRPr lang="en-IN" dirty="0"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IN" b="1" i="1" dirty="0" smtClean="0">
                <a:sym typeface="Wingdings" pitchFamily="2" charset="2"/>
              </a:rPr>
              <a:t>Body :- </a:t>
            </a:r>
          </a:p>
          <a:p>
            <a:r>
              <a:rPr lang="en-IN" dirty="0" smtClean="0">
                <a:sym typeface="Wingdings" pitchFamily="2" charset="2"/>
              </a:rPr>
              <a:t>We </a:t>
            </a:r>
            <a:r>
              <a:rPr lang="en-IN" dirty="0" err="1" smtClean="0">
                <a:sym typeface="Wingdings" pitchFamily="2" charset="2"/>
              </a:rPr>
              <a:t>palce</a:t>
            </a:r>
            <a:r>
              <a:rPr lang="en-IN" dirty="0" smtClean="0">
                <a:sym typeface="Wingdings" pitchFamily="2" charset="2"/>
              </a:rPr>
              <a:t> the data in request body when we want to send data to server  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HTTP Response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28092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These are the message sent by server as answer to client request </a:t>
            </a:r>
          </a:p>
          <a:p>
            <a:r>
              <a:rPr lang="en-IN" dirty="0" smtClean="0"/>
              <a:t>It includes – </a:t>
            </a:r>
            <a:r>
              <a:rPr lang="en-IN" dirty="0" err="1" smtClean="0"/>
              <a:t>startline</a:t>
            </a:r>
            <a:r>
              <a:rPr lang="en-IN" dirty="0" smtClean="0"/>
              <a:t> , headers , response body</a:t>
            </a:r>
          </a:p>
          <a:p>
            <a:endParaRPr lang="en-IN" dirty="0"/>
          </a:p>
          <a:p>
            <a:r>
              <a:rPr lang="en-IN" b="1" dirty="0" err="1" smtClean="0"/>
              <a:t>Startline</a:t>
            </a:r>
            <a:r>
              <a:rPr lang="en-IN" b="1" dirty="0" smtClean="0"/>
              <a:t> :- </a:t>
            </a:r>
          </a:p>
          <a:p>
            <a:r>
              <a:rPr lang="en-IN" dirty="0" smtClean="0"/>
              <a:t>Http version , status code , status text  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smtClean="0"/>
              <a:t>status code : 1XX , 2XX ,3XX ,4XX ,5XX </a:t>
            </a:r>
          </a:p>
          <a:p>
            <a:r>
              <a:rPr lang="en-IN" dirty="0"/>
              <a:t>	</a:t>
            </a:r>
            <a:r>
              <a:rPr lang="en-IN" dirty="0" smtClean="0"/>
              <a:t>Status text : 404 (not found) 401 (unauthorized ) ,200(ok) </a:t>
            </a:r>
          </a:p>
          <a:p>
            <a:endParaRPr lang="en-IN" dirty="0"/>
          </a:p>
          <a:p>
            <a:r>
              <a:rPr lang="en-IN" b="1" dirty="0" smtClean="0"/>
              <a:t>Body :- </a:t>
            </a:r>
          </a:p>
          <a:p>
            <a:r>
              <a:rPr lang="en-IN" dirty="0" smtClean="0"/>
              <a:t>Response body </a:t>
            </a:r>
            <a:r>
              <a:rPr lang="en-IN" dirty="0" err="1" smtClean="0"/>
              <a:t>contians</a:t>
            </a:r>
            <a:r>
              <a:rPr lang="en-IN" dirty="0" smtClean="0"/>
              <a:t> resource data that requested by client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Fetch() 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412776"/>
            <a:ext cx="842493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method is used to fetch resource across the internet </a:t>
            </a:r>
          </a:p>
          <a:p>
            <a:endParaRPr lang="en-IN" dirty="0"/>
          </a:p>
          <a:p>
            <a:r>
              <a:rPr lang="en-IN" dirty="0" smtClean="0"/>
              <a:t>SYNTAX :-  fetch (</a:t>
            </a:r>
            <a:r>
              <a:rPr lang="en-IN" dirty="0" err="1" smtClean="0"/>
              <a:t>url</a:t>
            </a:r>
            <a:r>
              <a:rPr lang="en-IN" dirty="0" smtClean="0"/>
              <a:t> , Options);</a:t>
            </a:r>
          </a:p>
          <a:p>
            <a:r>
              <a:rPr lang="en-IN" dirty="0"/>
              <a:t>	</a:t>
            </a:r>
            <a:endParaRPr lang="en-IN" dirty="0" smtClean="0"/>
          </a:p>
          <a:p>
            <a:r>
              <a:rPr lang="en-IN" dirty="0"/>
              <a:t>	</a:t>
            </a:r>
            <a:r>
              <a:rPr lang="en-IN" dirty="0" err="1" smtClean="0"/>
              <a:t>url</a:t>
            </a:r>
            <a:r>
              <a:rPr lang="en-IN" dirty="0" smtClean="0"/>
              <a:t> </a:t>
            </a:r>
            <a:r>
              <a:rPr lang="en-IN" dirty="0" smtClean="0">
                <a:sym typeface="Wingdings" pitchFamily="2" charset="2"/>
              </a:rPr>
              <a:t> URL of resources </a:t>
            </a:r>
          </a:p>
          <a:p>
            <a:r>
              <a:rPr lang="en-IN" dirty="0">
                <a:sym typeface="Wingdings" pitchFamily="2" charset="2"/>
              </a:rPr>
              <a:t>	</a:t>
            </a:r>
            <a:r>
              <a:rPr lang="en-IN" dirty="0" smtClean="0">
                <a:sym typeface="Wingdings" pitchFamily="2" charset="2"/>
              </a:rPr>
              <a:t>options  request </a:t>
            </a:r>
            <a:r>
              <a:rPr lang="en-IN" dirty="0" err="1" smtClean="0">
                <a:sym typeface="Wingdings" pitchFamily="2" charset="2"/>
              </a:rPr>
              <a:t>configration</a:t>
            </a:r>
            <a:endParaRPr lang="en-IN" dirty="0" smtClean="0">
              <a:sym typeface="Wingdings" pitchFamily="2" charset="2"/>
            </a:endParaRPr>
          </a:p>
          <a:p>
            <a:endParaRPr lang="en-IN" dirty="0">
              <a:sym typeface="Wingdings" pitchFamily="2" charset="2"/>
            </a:endParaRPr>
          </a:p>
          <a:p>
            <a:r>
              <a:rPr lang="en-IN" b="1" i="1" u="sng" dirty="0" smtClean="0">
                <a:sym typeface="Wingdings" pitchFamily="2" charset="2"/>
              </a:rPr>
              <a:t>Request Configuration :- 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We can configure the fetch request with many option like : method ,header , body etc.</a:t>
            </a:r>
          </a:p>
          <a:p>
            <a:endParaRPr lang="en-IN" dirty="0">
              <a:sym typeface="Wingdings" pitchFamily="2" charset="2"/>
            </a:endParaRPr>
          </a:p>
          <a:p>
            <a:r>
              <a:rPr lang="en-IN" i="1" dirty="0" smtClean="0">
                <a:sym typeface="Wingdings" pitchFamily="2" charset="2"/>
              </a:rPr>
              <a:t>Example : </a:t>
            </a:r>
            <a:r>
              <a:rPr lang="en-IN" dirty="0" smtClean="0">
                <a:sym typeface="Wingdings" pitchFamily="2" charset="2"/>
              </a:rPr>
              <a:t>- Let option = {</a:t>
            </a:r>
          </a:p>
          <a:p>
            <a:r>
              <a:rPr lang="en-IN" dirty="0" smtClean="0">
                <a:sym typeface="Wingdings" pitchFamily="2" charset="2"/>
              </a:rPr>
              <a:t>	method : “GET” ,</a:t>
            </a:r>
          </a:p>
          <a:p>
            <a:r>
              <a:rPr lang="en-IN" dirty="0">
                <a:sym typeface="Wingdings" pitchFamily="2" charset="2"/>
              </a:rPr>
              <a:t>	</a:t>
            </a:r>
            <a:r>
              <a:rPr lang="en-IN" dirty="0" smtClean="0">
                <a:sym typeface="Wingdings" pitchFamily="2" charset="2"/>
              </a:rPr>
              <a:t>header : {</a:t>
            </a:r>
          </a:p>
          <a:p>
            <a:r>
              <a:rPr lang="en-IN" dirty="0" smtClean="0">
                <a:sym typeface="Wingdings" pitchFamily="2" charset="2"/>
              </a:rPr>
              <a:t>		“content-type” : “application/</a:t>
            </a:r>
            <a:r>
              <a:rPr lang="en-IN" dirty="0" err="1" smtClean="0">
                <a:sym typeface="Wingdings" pitchFamily="2" charset="2"/>
              </a:rPr>
              <a:t>json</a:t>
            </a:r>
            <a:r>
              <a:rPr lang="en-IN" dirty="0" smtClean="0">
                <a:sym typeface="Wingdings" pitchFamily="2" charset="2"/>
              </a:rPr>
              <a:t>” </a:t>
            </a:r>
            <a:r>
              <a:rPr lang="en-IN" dirty="0">
                <a:sym typeface="Wingdings" pitchFamily="2" charset="2"/>
              </a:rPr>
              <a:t>	</a:t>
            </a:r>
            <a:endParaRPr lang="en-IN" dirty="0" smtClean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		},</a:t>
            </a:r>
          </a:p>
          <a:p>
            <a:r>
              <a:rPr lang="en-IN" dirty="0">
                <a:sym typeface="Wingdings" pitchFamily="2" charset="2"/>
              </a:rPr>
              <a:t>	</a:t>
            </a:r>
            <a:r>
              <a:rPr lang="en-IN" dirty="0" smtClean="0">
                <a:sym typeface="Wingdings" pitchFamily="2" charset="2"/>
              </a:rPr>
              <a:t>body : </a:t>
            </a:r>
            <a:r>
              <a:rPr lang="en-IN" dirty="0" err="1" smtClean="0">
                <a:sym typeface="Wingdings" pitchFamily="2" charset="2"/>
              </a:rPr>
              <a:t>JSON.stringify</a:t>
            </a:r>
            <a:r>
              <a:rPr lang="en-IN" dirty="0" smtClean="0">
                <a:sym typeface="Wingdings" pitchFamily="2" charset="2"/>
              </a:rPr>
              <a:t>(data); </a:t>
            </a:r>
            <a:endParaRPr lang="en-IN" dirty="0">
              <a:sym typeface="Wingdings" pitchFamily="2" charset="2"/>
            </a:endParaRPr>
          </a:p>
          <a:p>
            <a:r>
              <a:rPr lang="en-IN" dirty="0" smtClean="0">
                <a:sym typeface="Wingdings" pitchFamily="2" charset="2"/>
              </a:rPr>
              <a:t>}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Making http request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9944" y="1565177"/>
            <a:ext cx="84249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In options , method  property can be  GET , POST , PUT , DELETE .</a:t>
            </a:r>
          </a:p>
          <a:p>
            <a:r>
              <a:rPr lang="en-IN" dirty="0" smtClean="0"/>
              <a:t>By  default method is  GET</a:t>
            </a:r>
          </a:p>
          <a:p>
            <a:endParaRPr lang="en-IN" dirty="0"/>
          </a:p>
          <a:p>
            <a:r>
              <a:rPr lang="en-IN" dirty="0" smtClean="0"/>
              <a:t>GET :-  (Used to get data from a specific resource )</a:t>
            </a:r>
          </a:p>
          <a:p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068960"/>
            <a:ext cx="8424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Example :-</a:t>
            </a:r>
          </a:p>
          <a:p>
            <a:r>
              <a:rPr lang="en-IN" dirty="0" smtClean="0"/>
              <a:t> </a:t>
            </a:r>
          </a:p>
          <a:p>
            <a:r>
              <a:rPr lang="en-IN" dirty="0" smtClean="0"/>
              <a:t>Let option = { method : “GET” }</a:t>
            </a:r>
            <a:endParaRPr lang="en-IN" dirty="0"/>
          </a:p>
          <a:p>
            <a:r>
              <a:rPr lang="en-IN" dirty="0" smtClean="0"/>
              <a:t>Fetch(“https//…” , option ) ;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Accessing http response 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628800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For accessing response in console we can use  .then() just after fetch() </a:t>
            </a:r>
            <a:r>
              <a:rPr lang="en-IN" dirty="0"/>
              <a:t>	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204864"/>
            <a:ext cx="8136904" cy="378885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Example :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Fetch( URL, options)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.then(function(response){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	return </a:t>
            </a:r>
            <a:r>
              <a:rPr lang="en-IN" dirty="0" err="1" smtClean="0"/>
              <a:t>response.status</a:t>
            </a:r>
            <a:r>
              <a:rPr lang="en-IN" dirty="0" smtClean="0"/>
              <a:t>;	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      })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.then(function(status){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	console.log(status) ;		//200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})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6093296"/>
            <a:ext cx="7920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This response fetching method is called promise chaining .</a:t>
            </a:r>
          </a:p>
          <a:p>
            <a:r>
              <a:rPr lang="en-IN" dirty="0" smtClean="0"/>
              <a:t>We use it so that </a:t>
            </a:r>
            <a:r>
              <a:rPr lang="en-IN" dirty="0" err="1" smtClean="0"/>
              <a:t>api</a:t>
            </a:r>
            <a:r>
              <a:rPr lang="en-IN" dirty="0" smtClean="0"/>
              <a:t> response can get even if it’s late .</a:t>
            </a:r>
            <a:r>
              <a:rPr lang="en-US" dirty="0" smtClean="0"/>
              <a:t> 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404664"/>
            <a:ext cx="799288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u="sng" dirty="0" smtClean="0"/>
              <a:t>Text() :- </a:t>
            </a:r>
            <a:endParaRPr lang="en-IN" b="1" i="1" u="sng" dirty="0"/>
          </a:p>
          <a:p>
            <a:r>
              <a:rPr lang="en-IN" dirty="0" smtClean="0"/>
              <a:t>When we use </a:t>
            </a:r>
            <a:r>
              <a:rPr lang="en-IN" dirty="0" err="1" smtClean="0"/>
              <a:t>response.text</a:t>
            </a:r>
            <a:r>
              <a:rPr lang="en-IN" dirty="0" smtClean="0"/>
              <a:t>() and write data  in console a huge dump will found</a:t>
            </a:r>
            <a:endParaRPr lang="en-IN" dirty="0"/>
          </a:p>
          <a:p>
            <a:r>
              <a:rPr lang="en-IN" dirty="0" smtClean="0"/>
              <a:t>But when we write </a:t>
            </a:r>
            <a:r>
              <a:rPr lang="en-IN" dirty="0" err="1" smtClean="0"/>
              <a:t>JSON.parse</a:t>
            </a:r>
            <a:r>
              <a:rPr lang="en-IN" dirty="0" smtClean="0"/>
              <a:t>(data) then it will showed in mannered format </a:t>
            </a:r>
          </a:p>
          <a:p>
            <a:r>
              <a:rPr lang="en-US" b="1" dirty="0" smtClean="0"/>
              <a:t>Use it when</a:t>
            </a:r>
            <a:r>
              <a:rPr lang="en-US" dirty="0" smtClean="0"/>
              <a:t> the response is plain text or HTML.</a:t>
            </a:r>
            <a:endParaRPr lang="en-IN" dirty="0" smtClean="0"/>
          </a:p>
          <a:p>
            <a:endParaRPr lang="en-IN" dirty="0"/>
          </a:p>
          <a:p>
            <a:r>
              <a:rPr lang="en-IN" b="1" i="1" u="sng" dirty="0" err="1" smtClean="0"/>
              <a:t>Json</a:t>
            </a:r>
            <a:r>
              <a:rPr lang="en-IN" b="1" i="1" u="sng" dirty="0" smtClean="0"/>
              <a:t>() :- </a:t>
            </a:r>
          </a:p>
          <a:p>
            <a:r>
              <a:rPr lang="en-IN" dirty="0" smtClean="0"/>
              <a:t>if we  use “</a:t>
            </a:r>
            <a:r>
              <a:rPr lang="en-IN" dirty="0" err="1" smtClean="0"/>
              <a:t>response.json</a:t>
            </a:r>
            <a:r>
              <a:rPr lang="en-IN" dirty="0" smtClean="0"/>
              <a:t>()” and print that data . It came in </a:t>
            </a:r>
            <a:r>
              <a:rPr lang="en-IN" dirty="0" err="1" smtClean="0"/>
              <a:t>js</a:t>
            </a:r>
            <a:r>
              <a:rPr lang="en-IN" dirty="0" smtClean="0"/>
              <a:t> mannered format directly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39552" y="2924944"/>
            <a:ext cx="8424936" cy="3373359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 smtClean="0"/>
              <a:t>Let’s try it with a simple example : </a:t>
            </a:r>
          </a:p>
          <a:p>
            <a:pPr>
              <a:lnSpc>
                <a:spcPct val="150000"/>
              </a:lnSpc>
            </a:pPr>
            <a:endParaRPr lang="en-IN" dirty="0" smtClean="0"/>
          </a:p>
          <a:p>
            <a:pPr>
              <a:lnSpc>
                <a:spcPct val="150000"/>
              </a:lnSpc>
            </a:pPr>
            <a:r>
              <a:rPr lang="en-IN" dirty="0" smtClean="0"/>
              <a:t>fetch('https://jsonplaceholder.typicode.com/users')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.then(response =&gt; </a:t>
            </a:r>
            <a:r>
              <a:rPr lang="en-IN" dirty="0" err="1" smtClean="0"/>
              <a:t>response.json</a:t>
            </a:r>
            <a:r>
              <a:rPr lang="en-IN" dirty="0" smtClean="0"/>
              <a:t>()) 		// converting the response to JSON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.then(data =&gt; {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  console.log("User List:", data);	    	// can display this data on a webpage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})</a:t>
            </a:r>
          </a:p>
          <a:p>
            <a:pPr>
              <a:lnSpc>
                <a:spcPct val="150000"/>
              </a:lnSpc>
            </a:pPr>
            <a:r>
              <a:rPr lang="en-IN" dirty="0" smtClean="0"/>
              <a:t>  .catch(error =&gt; </a:t>
            </a:r>
            <a:r>
              <a:rPr lang="en-IN" dirty="0" err="1" smtClean="0"/>
              <a:t>console.error</a:t>
            </a:r>
            <a:r>
              <a:rPr lang="en-IN" dirty="0" smtClean="0"/>
              <a:t>('Error:', error));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/>
              <a:t>Coding Practice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611560" y="1268760"/>
            <a:ext cx="7776864" cy="396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You are building a simple contact list app that fetches user data from an online API. Your goal is to show each user's name, email, and city in a neat list using only the GET method.</a:t>
            </a:r>
          </a:p>
          <a:p>
            <a:endParaRPr lang="en-IN" dirty="0"/>
          </a:p>
          <a:p>
            <a:r>
              <a:rPr lang="en-US" b="1" dirty="0" smtClean="0"/>
              <a:t>Requirements:</a:t>
            </a:r>
          </a:p>
          <a:p>
            <a:r>
              <a:rPr lang="en-US" dirty="0" smtClean="0"/>
              <a:t>Use the fetch() method to get the data from: 	“https://jsonplaceholder.typicode.com/users”</a:t>
            </a:r>
          </a:p>
          <a:p>
            <a:r>
              <a:rPr lang="en-US" dirty="0" smtClean="0"/>
              <a:t>For each user, display:</a:t>
            </a:r>
          </a:p>
          <a:p>
            <a:pPr lvl="1"/>
            <a:r>
              <a:rPr lang="en-US" dirty="0" smtClean="0"/>
              <a:t>Name</a:t>
            </a:r>
          </a:p>
          <a:p>
            <a:pPr lvl="1"/>
            <a:r>
              <a:rPr lang="en-US" dirty="0" smtClean="0"/>
              <a:t>Email</a:t>
            </a:r>
          </a:p>
          <a:p>
            <a:pPr lvl="1"/>
            <a:r>
              <a:rPr lang="en-US" dirty="0" smtClean="0"/>
              <a:t>City</a:t>
            </a:r>
          </a:p>
          <a:p>
            <a:r>
              <a:rPr lang="en-US" dirty="0" smtClean="0"/>
              <a:t>The output should be shown in the browser (not just console).</a:t>
            </a:r>
          </a:p>
          <a:p>
            <a:r>
              <a:rPr lang="en-US" dirty="0" smtClean="0"/>
              <a:t>Style it a little using basic HTML &amp; CSS (optional for fun).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Thank you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1640" y="3284984"/>
            <a:ext cx="6400800" cy="1752600"/>
          </a:xfrm>
        </p:spPr>
        <p:txBody>
          <a:bodyPr>
            <a:normAutofit/>
          </a:bodyPr>
          <a:lstStyle/>
          <a:p>
            <a:r>
              <a:rPr lang="en-IN" sz="1400" dirty="0" smtClean="0">
                <a:solidFill>
                  <a:schemeClr val="tx1"/>
                </a:solidFill>
              </a:rPr>
              <a:t>All the best !!!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20072" y="3736776"/>
            <a:ext cx="3681184" cy="301322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352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Http Request &amp; Response , fetch()</vt:lpstr>
      <vt:lpstr>HTTP Request</vt:lpstr>
      <vt:lpstr>HTTP Response</vt:lpstr>
      <vt:lpstr>Fetch() </vt:lpstr>
      <vt:lpstr>Making http request</vt:lpstr>
      <vt:lpstr>Accessing http response </vt:lpstr>
      <vt:lpstr>Slide 7</vt:lpstr>
      <vt:lpstr>Coding Practice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Request &amp; Response , fetch()</dc:title>
  <dc:creator>hp</dc:creator>
  <cp:lastModifiedBy>hp</cp:lastModifiedBy>
  <cp:revision>8</cp:revision>
  <dcterms:created xsi:type="dcterms:W3CDTF">2025-07-16T15:34:58Z</dcterms:created>
  <dcterms:modified xsi:type="dcterms:W3CDTF">2025-07-17T05:19:20Z</dcterms:modified>
</cp:coreProperties>
</file>