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0768-892D-420E-92F0-CE83E166523E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D890-3178-42ED-8DDA-E461E138C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7990656" cy="1802631"/>
          </a:xfrm>
        </p:spPr>
        <p:txBody>
          <a:bodyPr>
            <a:normAutofit/>
          </a:bodyPr>
          <a:lstStyle/>
          <a:p>
            <a:r>
              <a:rPr lang="en-US" sz="5400" b="1" i="1" dirty="0" smtClean="0"/>
              <a:t>HTML Forms &amp; Intro of CSS Styling</a:t>
            </a:r>
            <a:endParaRPr lang="en-US" sz="54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0528" y="5805264"/>
            <a:ext cx="3416424" cy="478904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4437112"/>
            <a:ext cx="2160240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3491121"/>
            <a:ext cx="4113232" cy="3366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latin typeface="Baloo" pitchFamily="66" charset="0"/>
                <a:cs typeface="Baloo" pitchFamily="66" charset="0"/>
              </a:rPr>
              <a:t>THANK YOU </a:t>
            </a:r>
            <a:endParaRPr lang="en-US" sz="6000" b="1" dirty="0">
              <a:latin typeface="Baloo" pitchFamily="66" charset="0"/>
              <a:cs typeface="Baloo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29249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The Best 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6169" y="3356991"/>
            <a:ext cx="4277095" cy="350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719064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Let’s Check yesterday’s </a:t>
            </a:r>
            <a:br>
              <a:rPr lang="en-IN" b="1" i="1" dirty="0" smtClean="0"/>
            </a:br>
            <a:r>
              <a:rPr lang="en-IN" b="1" i="1" dirty="0" smtClean="0"/>
              <a:t>coding practice</a:t>
            </a:r>
            <a:br>
              <a:rPr lang="en-IN" b="1" i="1" dirty="0" smtClean="0"/>
            </a:br>
            <a:r>
              <a:rPr lang="en-IN" b="1" i="1" dirty="0" smtClean="0"/>
              <a:t> work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What is a Form?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Definition: A container for input elements that collect user data</a:t>
            </a:r>
          </a:p>
          <a:p>
            <a:r>
              <a:rPr lang="en-US" sz="2000" dirty="0" smtClean="0"/>
              <a:t>Example: Login form, feedback form, registration form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780928"/>
            <a:ext cx="273630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/>
              <a:t>Form Tags 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&lt;form&gt;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&lt;input&gt;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&lt;label&gt;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&lt;button&gt;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&lt;</a:t>
            </a:r>
            <a:r>
              <a:rPr lang="en-US" sz="2000" dirty="0" err="1" smtClean="0"/>
              <a:t>textarea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&lt;select&gt;  -&gt;  &lt;option&gt;</a:t>
            </a:r>
          </a:p>
          <a:p>
            <a:r>
              <a:rPr lang="en-IN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2780928"/>
            <a:ext cx="273630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/>
              <a:t>Input Types 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text,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date,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password,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number,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checkbox,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radio,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submit</a:t>
            </a:r>
          </a:p>
          <a:p>
            <a:r>
              <a:rPr lang="en-IN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Let’s try this out….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5698976" cy="652934"/>
          </a:xfrm>
        </p:spPr>
        <p:txBody>
          <a:bodyPr>
            <a:normAutofit/>
          </a:bodyPr>
          <a:lstStyle/>
          <a:p>
            <a:pPr algn="l"/>
            <a:r>
              <a:rPr lang="en-IN" sz="2800" b="1" i="1" dirty="0" smtClean="0"/>
              <a:t>Some Important Attribute:-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324744"/>
          </a:xfrm>
        </p:spPr>
        <p:txBody>
          <a:bodyPr>
            <a:noAutofit/>
          </a:bodyPr>
          <a:lstStyle/>
          <a:p>
            <a:r>
              <a:rPr lang="en-IN" sz="2000" i="1" dirty="0" smtClean="0"/>
              <a:t>Form Attributes </a:t>
            </a:r>
            <a:r>
              <a:rPr lang="en-IN" sz="2000" dirty="0" smtClean="0"/>
              <a:t>:-  </a:t>
            </a:r>
            <a:r>
              <a:rPr lang="en-US" sz="2000" dirty="0" smtClean="0"/>
              <a:t>action=“filename”, method= “POST”</a:t>
            </a:r>
          </a:p>
          <a:p>
            <a:r>
              <a:rPr lang="en-IN" sz="2000" i="1" dirty="0" smtClean="0"/>
              <a:t>Input Attributes </a:t>
            </a:r>
            <a:r>
              <a:rPr lang="en-IN" sz="2000" dirty="0" smtClean="0"/>
              <a:t>:-  </a:t>
            </a:r>
            <a:r>
              <a:rPr lang="en-US" sz="2000" dirty="0" smtClean="0"/>
              <a:t>required, name, value, </a:t>
            </a:r>
            <a:r>
              <a:rPr lang="en-US" sz="2000" dirty="0" err="1" smtClean="0"/>
              <a:t>readonly</a:t>
            </a:r>
            <a:r>
              <a:rPr lang="en-US" sz="2000" dirty="0" smtClean="0"/>
              <a:t>, disabled, placeholder</a:t>
            </a:r>
          </a:p>
          <a:p>
            <a:r>
              <a:rPr lang="en-IN" sz="2000" i="1" dirty="0" smtClean="0"/>
              <a:t>Label attribute </a:t>
            </a:r>
            <a:r>
              <a:rPr lang="en-IN" sz="2000" dirty="0" smtClean="0"/>
              <a:t>:-    for = “</a:t>
            </a:r>
            <a:r>
              <a:rPr lang="en-IN" sz="2000" dirty="0" err="1" smtClean="0"/>
              <a:t>id_of_element</a:t>
            </a:r>
            <a:r>
              <a:rPr lang="en-IN" sz="2000" dirty="0" smtClean="0"/>
              <a:t>”</a:t>
            </a:r>
          </a:p>
          <a:p>
            <a:r>
              <a:rPr lang="en-IN" sz="2000" dirty="0" err="1" smtClean="0"/>
              <a:t>Textarea</a:t>
            </a:r>
            <a:r>
              <a:rPr lang="en-IN" sz="2000" dirty="0" smtClean="0"/>
              <a:t> attribute :-  </a:t>
            </a:r>
            <a:r>
              <a:rPr lang="en-US" sz="2000" dirty="0"/>
              <a:t>rows="4" cols="50"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924944"/>
            <a:ext cx="5698976" cy="65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4941168"/>
            <a:ext cx="8352928" cy="17281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 smtClean="0"/>
              <a:t>iframe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  width="560" </a:t>
            </a:r>
          </a:p>
          <a:p>
            <a:r>
              <a:rPr lang="en-US" sz="1600" dirty="0" smtClean="0"/>
              <a:t>  height="315" </a:t>
            </a:r>
          </a:p>
          <a:p>
            <a:r>
              <a:rPr lang="en-US" sz="1600" dirty="0" smtClean="0"/>
              <a:t>  </a:t>
            </a:r>
            <a:r>
              <a:rPr lang="en-US" sz="1600" dirty="0" err="1" smtClean="0"/>
              <a:t>src</a:t>
            </a:r>
            <a:r>
              <a:rPr lang="en-US" sz="1600" dirty="0" smtClean="0"/>
              <a:t>="https://www.youtube.com/embed/dQw4w9WgXcQ" </a:t>
            </a:r>
          </a:p>
          <a:p>
            <a:r>
              <a:rPr lang="en-US" sz="1600" dirty="0" smtClean="0"/>
              <a:t>  title="YouTube video player" </a:t>
            </a:r>
          </a:p>
          <a:p>
            <a:r>
              <a:rPr lang="en-US" sz="1600" dirty="0" smtClean="0"/>
              <a:t>  &gt;&lt;/</a:t>
            </a:r>
            <a:r>
              <a:rPr lang="en-US" sz="1600" dirty="0" err="1" smtClean="0"/>
              <a:t>iframe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552" y="3284984"/>
            <a:ext cx="8136904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IN" sz="2800" b="1" i="1" dirty="0" err="1" smtClean="0">
                <a:latin typeface="+mj-lt"/>
                <a:ea typeface="+mj-ea"/>
                <a:cs typeface="+mj-cs"/>
              </a:rPr>
              <a:t>Iframe</a:t>
            </a:r>
            <a:r>
              <a:rPr lang="en-IN" sz="2800" b="1" i="1" dirty="0" smtClean="0">
                <a:latin typeface="+mj-lt"/>
                <a:ea typeface="+mj-ea"/>
                <a:cs typeface="+mj-cs"/>
              </a:rPr>
              <a:t> tag</a:t>
            </a:r>
            <a:r>
              <a:rPr kumimoji="0" lang="en-I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:-</a:t>
            </a:r>
          </a:p>
          <a:p>
            <a:pPr lvl="0">
              <a:spcBef>
                <a:spcPct val="0"/>
              </a:spcBef>
            </a:pPr>
            <a:r>
              <a:rPr lang="en-US" sz="2300" dirty="0" smtClean="0"/>
              <a:t>(used </a:t>
            </a:r>
            <a:r>
              <a:rPr lang="en-US" sz="2300" dirty="0"/>
              <a:t>to embed another document within the current HTML document</a:t>
            </a:r>
            <a:r>
              <a:rPr lang="en-US" sz="2300" dirty="0" smtClean="0"/>
              <a:t>.)</a:t>
            </a:r>
            <a:endParaRPr kumimoji="0" lang="en-US" sz="23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562074"/>
          </a:xfrm>
        </p:spPr>
        <p:txBody>
          <a:bodyPr>
            <a:normAutofit/>
          </a:bodyPr>
          <a:lstStyle/>
          <a:p>
            <a:pPr algn="l"/>
            <a:r>
              <a:rPr lang="en-IN" sz="2800" b="1" i="1" dirty="0" smtClean="0"/>
              <a:t>Radio button : - 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08912" cy="223224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&lt;input</a:t>
            </a:r>
            <a:r>
              <a:rPr lang="en-US" sz="1600" dirty="0"/>
              <a:t> </a:t>
            </a:r>
            <a:r>
              <a:rPr lang="en-US" sz="1600" dirty="0" smtClean="0"/>
              <a:t>   type</a:t>
            </a:r>
            <a:r>
              <a:rPr lang="en-US" sz="1600" dirty="0"/>
              <a:t>="</a:t>
            </a:r>
            <a:r>
              <a:rPr lang="en-US" sz="1600" dirty="0" smtClean="0"/>
              <a:t>radio“   id=“male“	name=“gender"</a:t>
            </a:r>
            <a:r>
              <a:rPr lang="en-US" sz="1600" dirty="0"/>
              <a:t> </a:t>
            </a:r>
            <a:r>
              <a:rPr lang="en-US" sz="1600" dirty="0" smtClean="0"/>
              <a:t>  value=“male"&gt;</a:t>
            </a:r>
            <a:endParaRPr lang="en-US" sz="1600" dirty="0"/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/>
              <a:t>label </a:t>
            </a:r>
            <a:r>
              <a:rPr lang="en-US" sz="1600" dirty="0" smtClean="0"/>
              <a:t> for=“male“  &gt; MALE &lt;/</a:t>
            </a:r>
            <a:r>
              <a:rPr lang="en-US" sz="1600" dirty="0"/>
              <a:t>label</a:t>
            </a:r>
            <a:r>
              <a:rPr lang="en-US" sz="1600" dirty="0" smtClean="0"/>
              <a:t>&gt; 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&lt;input  </a:t>
            </a:r>
            <a:r>
              <a:rPr lang="en-US" sz="1600" dirty="0"/>
              <a:t> type="radio" </a:t>
            </a:r>
            <a:r>
              <a:rPr lang="en-US" sz="1600" dirty="0" smtClean="0"/>
              <a:t>  id=“female"</a:t>
            </a:r>
            <a:r>
              <a:rPr lang="en-US" sz="1600" dirty="0"/>
              <a:t> </a:t>
            </a:r>
            <a:r>
              <a:rPr lang="en-US" sz="1600" dirty="0" smtClean="0"/>
              <a:t>  name=“gender"</a:t>
            </a:r>
            <a:r>
              <a:rPr lang="en-US" sz="1600" dirty="0"/>
              <a:t> </a:t>
            </a:r>
            <a:r>
              <a:rPr lang="en-US" sz="1600" dirty="0" smtClean="0"/>
              <a:t> value=“female"&gt;</a:t>
            </a:r>
            <a:endParaRPr lang="en-US" sz="1600" dirty="0"/>
          </a:p>
          <a:p>
            <a:pPr lvl="1">
              <a:buNone/>
            </a:pPr>
            <a:r>
              <a:rPr lang="en-US" sz="1600" dirty="0" smtClean="0"/>
              <a:t>&lt;</a:t>
            </a:r>
            <a:r>
              <a:rPr lang="en-US" sz="1600" dirty="0"/>
              <a:t>label for</a:t>
            </a:r>
            <a:r>
              <a:rPr lang="en-US" sz="1600" dirty="0" smtClean="0"/>
              <a:t>=“female"&gt; FEMALE &lt;/</a:t>
            </a:r>
            <a:r>
              <a:rPr lang="en-US" sz="1600" dirty="0"/>
              <a:t>label&gt;&lt;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3501008"/>
            <a:ext cx="303468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2800" b="1" i="1" dirty="0"/>
              <a:t>Checkbox :-</a:t>
            </a:r>
            <a:endParaRPr lang="en-US" sz="2800" b="1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077072"/>
            <a:ext cx="8219256" cy="218884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endParaRPr lang="en-US" sz="2000" dirty="0" smtClean="0"/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/>
              <a:t>&lt;input   type="checkbox"    id=“java“      value=“java"&gt;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/>
              <a:t> &lt;label     for="vehicle1“   &gt; I LOVE JAVA &lt;/label&gt;&lt;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 marL="800100" lvl="1" indent="-342900">
              <a:spcBef>
                <a:spcPct val="20000"/>
              </a:spcBef>
            </a:pPr>
            <a:endParaRPr lang="en-US" sz="2000" dirty="0" smtClean="0"/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/>
              <a:t> &lt;input   type="checkbox"   id=“python“   value=“python"&gt;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/>
              <a:t> &lt;label   for=“python“  &gt; I LOVE PYTHON &lt;/label&gt;&lt;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CSS BASICS – What is CSS?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89269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CSS = Cascading Style Sheets</a:t>
            </a:r>
          </a:p>
          <a:p>
            <a:r>
              <a:rPr lang="en-US" sz="2000" dirty="0" smtClean="0"/>
              <a:t>Used to style HTML elements (colors, spacing, fonts, layout)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85293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 Syntax :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3568" y="3573016"/>
            <a:ext cx="3456384" cy="18722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lang="en-US" sz="2000" dirty="0" smtClean="0"/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/>
              <a:t>selector </a:t>
            </a:r>
            <a:r>
              <a:rPr lang="en-US" sz="2000" dirty="0"/>
              <a:t>{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/>
              <a:t>  property: value;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000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000" dirty="0">
                <a:solidFill>
                  <a:schemeClr val="tx1"/>
                </a:solidFill>
              </a:rPr>
              <a:t>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92494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 Selector: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3429000"/>
            <a:ext cx="403244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 smtClean="0"/>
              <a:t>Tag selector  </a:t>
            </a:r>
            <a:r>
              <a:rPr lang="en-US" sz="2000" dirty="0" smtClean="0"/>
              <a:t>: - 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p { pro : value ,}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 smtClean="0"/>
              <a:t>Class selector </a:t>
            </a:r>
            <a:r>
              <a:rPr lang="en-US" sz="2000" dirty="0" smtClean="0"/>
              <a:t>: - 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.title { pro : value, 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i="1" dirty="0" smtClean="0"/>
              <a:t>ID selector </a:t>
            </a:r>
            <a:r>
              <a:rPr lang="en-US" sz="2000" dirty="0" smtClean="0"/>
              <a:t>: - 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 	#main { pro : value }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Ways to add CSS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en-US" sz="3000" b="1" i="1" dirty="0" smtClean="0"/>
              <a:t>Inline CSS : </a:t>
            </a:r>
          </a:p>
          <a:p>
            <a:pPr>
              <a:buNone/>
            </a:pPr>
            <a:endParaRPr lang="en-US" sz="3000" b="1" i="1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200" dirty="0" smtClean="0"/>
              <a:t>&lt;</a:t>
            </a:r>
            <a:r>
              <a:rPr lang="en-US" sz="2200" dirty="0"/>
              <a:t>h1 style="</a:t>
            </a:r>
            <a:r>
              <a:rPr lang="en-US" sz="2200" dirty="0" err="1"/>
              <a:t>color:blue</a:t>
            </a:r>
            <a:r>
              <a:rPr lang="en-US" sz="2200" dirty="0" smtClean="0"/>
              <a:t>;“&gt;Blue Text&lt;/h1&gt;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3000" b="1" i="1" dirty="0" smtClean="0"/>
              <a:t>Internal CSS: </a:t>
            </a:r>
          </a:p>
          <a:p>
            <a:pPr>
              <a:buNone/>
            </a:pPr>
            <a:endParaRPr lang="en-US" sz="3000" b="1" i="1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200" dirty="0" smtClean="0"/>
              <a:t>&lt;</a:t>
            </a:r>
            <a:r>
              <a:rPr lang="en-US" sz="2200" dirty="0"/>
              <a:t>head</a:t>
            </a:r>
            <a:r>
              <a:rPr lang="en-US" sz="2200" dirty="0" smtClean="0"/>
              <a:t>&gt;</a:t>
            </a:r>
            <a:br>
              <a:rPr lang="en-US" sz="2200" dirty="0" smtClean="0"/>
            </a:br>
            <a:r>
              <a:rPr lang="en-US" sz="2200" dirty="0" smtClean="0"/>
              <a:t>	&lt;</a:t>
            </a:r>
            <a:r>
              <a:rPr lang="en-US" sz="2200" dirty="0"/>
              <a:t>style&gt;</a:t>
            </a:r>
            <a:br>
              <a:rPr lang="en-US" sz="2200" dirty="0"/>
            </a:br>
            <a:r>
              <a:rPr lang="en-US" sz="2200" dirty="0" smtClean="0"/>
              <a:t>      	body  {background-color: </a:t>
            </a:r>
            <a:r>
              <a:rPr lang="en-US" sz="2200" dirty="0" err="1" smtClean="0"/>
              <a:t>powderblue</a:t>
            </a:r>
            <a:r>
              <a:rPr lang="en-US" sz="2200" dirty="0" smtClean="0"/>
              <a:t>;}</a:t>
            </a:r>
            <a:br>
              <a:rPr lang="en-US" sz="2200" dirty="0" smtClean="0"/>
            </a:br>
            <a:r>
              <a:rPr lang="en-US" sz="2200" dirty="0" smtClean="0"/>
              <a:t>      	h1   {color: blue;}</a:t>
            </a:r>
            <a:br>
              <a:rPr lang="en-US" sz="2200" dirty="0" smtClean="0"/>
            </a:br>
            <a:r>
              <a:rPr lang="en-US" sz="2200" dirty="0" smtClean="0"/>
              <a:t>      	p    {color: red;}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	&lt;/</a:t>
            </a:r>
            <a:r>
              <a:rPr lang="en-US" sz="2200" dirty="0"/>
              <a:t>style</a:t>
            </a:r>
            <a:r>
              <a:rPr lang="en-US" sz="2200" dirty="0" smtClean="0"/>
              <a:t>&gt;</a:t>
            </a:r>
          </a:p>
          <a:p>
            <a:pPr lvl="1">
              <a:buNone/>
            </a:pPr>
            <a:r>
              <a:rPr lang="en-US" sz="2200" dirty="0" smtClean="0"/>
              <a:t>	&lt;/</a:t>
            </a:r>
            <a:r>
              <a:rPr lang="en-US" sz="2200" dirty="0"/>
              <a:t>head</a:t>
            </a:r>
            <a:r>
              <a:rPr lang="en-US" sz="2200" dirty="0" smtClean="0"/>
              <a:t>&gt;</a:t>
            </a:r>
          </a:p>
          <a:p>
            <a:pPr lvl="1">
              <a:buNone/>
            </a:pPr>
            <a:endParaRPr lang="en-US" sz="2200" dirty="0"/>
          </a:p>
          <a:p>
            <a:r>
              <a:rPr lang="en-US" sz="3000" b="1" i="1" dirty="0" smtClean="0"/>
              <a:t>External CSS </a:t>
            </a:r>
          </a:p>
          <a:p>
            <a:pPr>
              <a:buNone/>
            </a:pPr>
            <a:endParaRPr lang="en-US" sz="3000" b="1" i="1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200" dirty="0" smtClean="0"/>
              <a:t>&lt;</a:t>
            </a:r>
            <a:r>
              <a:rPr lang="en-US" sz="2200" dirty="0"/>
              <a:t>link </a:t>
            </a:r>
            <a:r>
              <a:rPr lang="en-US" sz="2200" dirty="0" err="1"/>
              <a:t>rel</a:t>
            </a:r>
            <a:r>
              <a:rPr lang="en-US" sz="2200" dirty="0"/>
              <a:t>="</a:t>
            </a:r>
            <a:r>
              <a:rPr lang="en-US" sz="2200" dirty="0" err="1"/>
              <a:t>stylesheet</a:t>
            </a:r>
            <a:r>
              <a:rPr lang="en-US" sz="2200" dirty="0"/>
              <a:t>" </a:t>
            </a:r>
            <a:r>
              <a:rPr lang="en-US" sz="2200" dirty="0" err="1"/>
              <a:t>href</a:t>
            </a:r>
            <a:r>
              <a:rPr lang="en-US" sz="2200" dirty="0"/>
              <a:t>="styles.css"&gt;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91264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Event Registration Form 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	Create a form for users to </a:t>
            </a:r>
            <a:r>
              <a:rPr lang="en-US" sz="2000" b="1" dirty="0" smtClean="0"/>
              <a:t>register for a college event or workshop</a:t>
            </a:r>
            <a:r>
              <a:rPr lang="en-US" sz="2000" dirty="0" smtClean="0"/>
              <a:t>. The form will collect all necessary details like name, email, gender, interests, password, and more — using all the mentioned elements. Include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Full Name – text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Email Address – email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Password – password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Date of Birth – date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Gender – radio buttons (Male/Female/Other)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Select Department – dropdown with at least 4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Tell us about your interests – </a:t>
            </a:r>
            <a:r>
              <a:rPr lang="en-US" sz="2000" dirty="0" err="1" smtClean="0"/>
              <a:t>textarea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you agree to the terms? – checkbox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Submit Button – to submit the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required, placeholder, name, </a:t>
            </a:r>
            <a:r>
              <a:rPr lang="en-US" sz="2000" dirty="0" err="1" smtClean="0"/>
              <a:t>valueCommon</a:t>
            </a:r>
            <a:r>
              <a:rPr lang="en-US" sz="2000" dirty="0" smtClean="0"/>
              <a:t> attributes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5482952" cy="295232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Checked coding practice</a:t>
            </a:r>
          </a:p>
          <a:p>
            <a:r>
              <a:rPr lang="en-IN" sz="2400" dirty="0" smtClean="0"/>
              <a:t>Understand forms </a:t>
            </a:r>
          </a:p>
          <a:p>
            <a:r>
              <a:rPr lang="en-IN" sz="2400" dirty="0" smtClean="0"/>
              <a:t> forms attributes and tags</a:t>
            </a:r>
          </a:p>
          <a:p>
            <a:r>
              <a:rPr lang="en-IN" sz="2400" dirty="0" smtClean="0"/>
              <a:t>CSS syntax and selectors </a:t>
            </a:r>
          </a:p>
          <a:p>
            <a:r>
              <a:rPr lang="en-IN" sz="2400" dirty="0" smtClean="0"/>
              <a:t>Ways to add </a:t>
            </a:r>
            <a:r>
              <a:rPr lang="en-IN" sz="2400" dirty="0" err="1" smtClean="0"/>
              <a:t>css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Coding practice – Event reg. form </a:t>
            </a:r>
          </a:p>
          <a:p>
            <a:pPr>
              <a:buNone/>
            </a:pPr>
            <a:endParaRPr lang="en-IN" sz="2400" dirty="0" smtClean="0"/>
          </a:p>
          <a:p>
            <a:endParaRPr lang="en-US" sz="2400" dirty="0"/>
          </a:p>
        </p:txBody>
      </p:sp>
      <p:pic>
        <p:nvPicPr>
          <p:cNvPr id="4" name="Picture 3" descr="rec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131954">
            <a:off x="5220072" y="1340768"/>
            <a:ext cx="3233514" cy="3219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325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HTML Forms &amp; Intro of CSS Styling</vt:lpstr>
      <vt:lpstr>Let’s Check yesterday’s  coding practice  work</vt:lpstr>
      <vt:lpstr>What is a Form?</vt:lpstr>
      <vt:lpstr>Some Important Attribute:-</vt:lpstr>
      <vt:lpstr>Radio button : - </vt:lpstr>
      <vt:lpstr>CSS BASICS – What is CSS?</vt:lpstr>
      <vt:lpstr>Ways to add CSS </vt:lpstr>
      <vt:lpstr>Coding Practice </vt:lpstr>
      <vt:lpstr>Slide 9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&amp; Intro of CSS Styling</dc:title>
  <dc:creator>hp</dc:creator>
  <cp:lastModifiedBy>hp</cp:lastModifiedBy>
  <cp:revision>21</cp:revision>
  <dcterms:created xsi:type="dcterms:W3CDTF">2025-06-24T15:54:06Z</dcterms:created>
  <dcterms:modified xsi:type="dcterms:W3CDTF">2025-06-25T05:03:31Z</dcterms:modified>
</cp:coreProperties>
</file>