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4" r:id="rId5"/>
    <p:sldId id="258" r:id="rId6"/>
    <p:sldId id="259" r:id="rId7"/>
    <p:sldId id="260" r:id="rId8"/>
    <p:sldId id="270" r:id="rId9"/>
    <p:sldId id="261" r:id="rId10"/>
    <p:sldId id="262" r:id="rId11"/>
    <p:sldId id="263" r:id="rId12"/>
    <p:sldId id="269" r:id="rId13"/>
    <p:sldId id="271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37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849D-4811-436C-8E1A-8A020B5B8A2E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B569-3930-4C02-BAAD-AB30B32F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849D-4811-436C-8E1A-8A020B5B8A2E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B569-3930-4C02-BAAD-AB30B32F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849D-4811-436C-8E1A-8A020B5B8A2E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B569-3930-4C02-BAAD-AB30B32F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849D-4811-436C-8E1A-8A020B5B8A2E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B569-3930-4C02-BAAD-AB30B32F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849D-4811-436C-8E1A-8A020B5B8A2E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B569-3930-4C02-BAAD-AB30B32F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849D-4811-436C-8E1A-8A020B5B8A2E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B569-3930-4C02-BAAD-AB30B32F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849D-4811-436C-8E1A-8A020B5B8A2E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B569-3930-4C02-BAAD-AB30B32F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849D-4811-436C-8E1A-8A020B5B8A2E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B569-3930-4C02-BAAD-AB30B32F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849D-4811-436C-8E1A-8A020B5B8A2E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B569-3930-4C02-BAAD-AB30B32F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849D-4811-436C-8E1A-8A020B5B8A2E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B569-3930-4C02-BAAD-AB30B32F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849D-4811-436C-8E1A-8A020B5B8A2E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B569-3930-4C02-BAAD-AB30B32F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849D-4811-436C-8E1A-8A020B5B8A2E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B569-3930-4C02-BAAD-AB30B32F7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i="1" dirty="0" smtClean="0"/>
              <a:t>FLEX BOX Properties </a:t>
            </a:r>
            <a:endParaRPr lang="en-US" sz="48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5157192"/>
            <a:ext cx="2120280" cy="406896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BY 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933056"/>
            <a:ext cx="2202160" cy="2202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3034680" cy="562074"/>
          </a:xfrm>
        </p:spPr>
        <p:txBody>
          <a:bodyPr>
            <a:normAutofit/>
          </a:bodyPr>
          <a:lstStyle/>
          <a:p>
            <a:pPr algn="l"/>
            <a:r>
              <a:rPr lang="en-IN" sz="2400" b="1" i="1" u="sng" dirty="0"/>
              <a:t>f</a:t>
            </a:r>
            <a:r>
              <a:rPr lang="en-IN" sz="2400" b="1" i="1" u="sng" dirty="0" smtClean="0"/>
              <a:t>lex-wrap : </a:t>
            </a:r>
            <a:r>
              <a:rPr lang="en-IN" sz="2400" b="1" i="1" u="sng" dirty="0" smtClean="0">
                <a:sym typeface="Wingdings" pitchFamily="2" charset="2"/>
              </a:rPr>
              <a:t></a:t>
            </a:r>
            <a:endParaRPr lang="en-US" sz="2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2260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( property </a:t>
            </a:r>
            <a:r>
              <a:rPr lang="en-US" sz="1800" dirty="0"/>
              <a:t>arranges </a:t>
            </a:r>
            <a:r>
              <a:rPr lang="en-US" sz="1800" dirty="0" smtClean="0"/>
              <a:t>the </a:t>
            </a:r>
            <a:r>
              <a:rPr lang="en-US" sz="1800" dirty="0"/>
              <a:t>flex items in multiple lines</a:t>
            </a:r>
            <a:r>
              <a:rPr lang="en-US" sz="1800" dirty="0" smtClean="0"/>
              <a:t>. )</a:t>
            </a:r>
            <a:endParaRPr lang="en-US" sz="1800" dirty="0"/>
          </a:p>
          <a:p>
            <a:pPr>
              <a:lnSpc>
                <a:spcPct val="150000"/>
              </a:lnSpc>
              <a:buNone/>
            </a:pPr>
            <a:r>
              <a:rPr lang="en-US" sz="1800" dirty="0" smtClean="0"/>
              <a:t>Flex </a:t>
            </a:r>
            <a:r>
              <a:rPr lang="en-US" sz="1800" dirty="0"/>
              <a:t>Wrap </a:t>
            </a:r>
            <a:r>
              <a:rPr lang="en-US" sz="1800" dirty="0" smtClean="0"/>
              <a:t>property values</a:t>
            </a:r>
            <a:r>
              <a:rPr lang="en-US" sz="1800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1" dirty="0" err="1"/>
              <a:t>n</a:t>
            </a:r>
            <a:r>
              <a:rPr lang="en-US" sz="1800" b="1" dirty="0" err="1" smtClean="0"/>
              <a:t>owrap</a:t>
            </a:r>
            <a:r>
              <a:rPr lang="en-US" sz="1800" b="1" dirty="0" smtClean="0"/>
              <a:t> (</a:t>
            </a:r>
            <a:r>
              <a:rPr lang="en-US" sz="1800" b="1" dirty="0"/>
              <a:t>default)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1" dirty="0"/>
              <a:t>wrap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1" dirty="0" smtClean="0"/>
              <a:t>wrap-reverse   </a:t>
            </a:r>
            <a:r>
              <a:rPr lang="en-US" sz="1800" dirty="0"/>
              <a:t> and many more...</a:t>
            </a:r>
          </a:p>
          <a:p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3140968"/>
            <a:ext cx="303468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i="1" u="sng" dirty="0">
                <a:latin typeface="+mj-lt"/>
                <a:ea typeface="+mj-ea"/>
                <a:cs typeface="+mj-cs"/>
              </a:rPr>
              <a:t>a</a:t>
            </a:r>
            <a:r>
              <a:rPr lang="en-IN" sz="2400" b="1" i="1" u="sng" dirty="0" smtClean="0">
                <a:latin typeface="+mj-lt"/>
                <a:ea typeface="+mj-ea"/>
                <a:cs typeface="+mj-cs"/>
              </a:rPr>
              <a:t>lign-self</a:t>
            </a:r>
            <a:r>
              <a:rPr kumimoji="0" lang="en-IN" sz="24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: </a:t>
            </a:r>
            <a:r>
              <a:rPr kumimoji="0" lang="en-IN" sz="24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</a:t>
            </a:r>
            <a:endParaRPr kumimoji="0" lang="en-US" sz="2400" b="1" i="1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3645024"/>
            <a:ext cx="8229600" cy="30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60000"/>
              </a:lnSpc>
              <a:spcBef>
                <a:spcPct val="20000"/>
              </a:spcBef>
            </a:pPr>
            <a:r>
              <a:rPr lang="en-US" dirty="0" smtClean="0"/>
              <a:t>(specifies </a:t>
            </a:r>
            <a:r>
              <a:rPr lang="en-US" dirty="0"/>
              <a:t>the alignment of Individual Flex Items along the cross </a:t>
            </a:r>
            <a:r>
              <a:rPr lang="en-US" dirty="0" smtClean="0"/>
              <a:t>axis . )</a:t>
            </a:r>
          </a:p>
          <a:p>
            <a:pPr>
              <a:lnSpc>
                <a:spcPct val="160000"/>
              </a:lnSpc>
            </a:pPr>
            <a:r>
              <a:rPr lang="en-US" dirty="0"/>
              <a:t>Align Self property </a:t>
            </a:r>
            <a:r>
              <a:rPr lang="en-US" dirty="0" smtClean="0"/>
              <a:t>values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flex-start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center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flex-end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stretch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Auto (</a:t>
            </a:r>
            <a:r>
              <a:rPr lang="en-US" b="1" dirty="0"/>
              <a:t>default) </a:t>
            </a:r>
            <a:r>
              <a:rPr lang="en-US" b="1" dirty="0" smtClean="0"/>
              <a:t> { </a:t>
            </a:r>
            <a:r>
              <a:rPr lang="en-US" dirty="0" smtClean="0"/>
              <a:t>value </a:t>
            </a:r>
            <a:r>
              <a:rPr lang="en-US" dirty="0"/>
              <a:t>of its Flex Container gets inherited</a:t>
            </a:r>
            <a:r>
              <a:rPr lang="en-US" dirty="0" smtClean="0"/>
              <a:t>. </a:t>
            </a:r>
            <a:r>
              <a:rPr lang="en-US" b="1" dirty="0" smtClean="0"/>
              <a:t>}</a:t>
            </a:r>
            <a:r>
              <a:rPr lang="en-US" dirty="0" smtClean="0"/>
              <a:t>	and </a:t>
            </a:r>
            <a:r>
              <a:rPr lang="en-US" dirty="0"/>
              <a:t>more...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Create a responsive </a:t>
            </a:r>
            <a:r>
              <a:rPr lang="en-US" sz="1800" b="1" dirty="0" smtClean="0"/>
              <a:t>Netflix Plan Selection section</a:t>
            </a:r>
            <a:r>
              <a:rPr lang="en-US" sz="1800" dirty="0" smtClean="0"/>
              <a:t> using </a:t>
            </a:r>
            <a:r>
              <a:rPr lang="en-US" sz="1800" dirty="0" err="1" smtClean="0"/>
              <a:t>Flexbox</a:t>
            </a:r>
            <a:r>
              <a:rPr lang="en-US" sz="1800" dirty="0" smtClean="0"/>
              <a:t>.  Include 3 plans: </a:t>
            </a:r>
            <a:r>
              <a:rPr lang="en-US" sz="1800" b="1" dirty="0" smtClean="0"/>
              <a:t>Mobile</a:t>
            </a:r>
            <a:r>
              <a:rPr lang="en-US" sz="1800" dirty="0" smtClean="0"/>
              <a:t>, </a:t>
            </a:r>
            <a:r>
              <a:rPr lang="en-US" sz="1800" b="1" dirty="0" smtClean="0"/>
              <a:t>Standard</a:t>
            </a:r>
            <a:r>
              <a:rPr lang="en-US" sz="1800" dirty="0" smtClean="0"/>
              <a:t>, and </a:t>
            </a:r>
            <a:r>
              <a:rPr lang="en-US" sz="1800" b="1" dirty="0" smtClean="0"/>
              <a:t>Premium</a:t>
            </a:r>
            <a:r>
              <a:rPr lang="en-US" sz="1800" dirty="0" smtClean="0"/>
              <a:t>.  Use clean layout, pricing info, and bold buttons to mimic Netflix UI.</a:t>
            </a:r>
          </a:p>
          <a:p>
            <a:pPr>
              <a:buNone/>
            </a:pPr>
            <a:endParaRPr lang="en-US" sz="1800" dirty="0" smtClean="0"/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Plan name (e.g., “Mobile”, “Standard”, “Premium”)</a:t>
            </a:r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Price (e.g., ₹149/month)</a:t>
            </a:r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Features: video quality, resolution, devices</a:t>
            </a:r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A "Subscribe" button</a:t>
            </a:r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Use </a:t>
            </a:r>
            <a:r>
              <a:rPr lang="en-US" sz="1800" dirty="0" err="1" smtClean="0"/>
              <a:t>Flexbox</a:t>
            </a:r>
            <a:r>
              <a:rPr lang="en-US" sz="1800" dirty="0" smtClean="0"/>
              <a:t> to align and space cards</a:t>
            </a:r>
          </a:p>
          <a:p>
            <a:pPr lvl="1">
              <a:buFont typeface="+mj-lt"/>
              <a:buAutoNum type="arabicPeriod"/>
            </a:pPr>
            <a:r>
              <a:rPr lang="en-US" sz="1800" dirty="0" smtClean="0"/>
              <a:t>Add min-width, max-width, min-height </a:t>
            </a:r>
          </a:p>
          <a:p>
            <a:pPr lvl="1">
              <a:buFont typeface="+mj-lt"/>
              <a:buAutoNum type="arabicPeriod"/>
            </a:pPr>
            <a:r>
              <a:rPr lang="en-IN" sz="1800" dirty="0" smtClean="0"/>
              <a:t>Try to </a:t>
            </a:r>
            <a:r>
              <a:rPr lang="en-IN" sz="1800" dirty="0" smtClean="0"/>
              <a:t>explore shadow , hover ….</a:t>
            </a:r>
            <a:endParaRPr lang="en-US" sz="1800" dirty="0" smtClean="0"/>
          </a:p>
          <a:p>
            <a:endParaRPr lang="en-IN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5-06-26 21190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0237" t="7422" r="11014" b="4999"/>
          <a:stretch>
            <a:fillRect/>
          </a:stretch>
        </p:blipFill>
        <p:spPr>
          <a:xfrm>
            <a:off x="395536" y="980728"/>
            <a:ext cx="8496944" cy="501319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Sizing Element</a:t>
            </a:r>
          </a:p>
          <a:p>
            <a:r>
              <a:rPr lang="en-IN" dirty="0" smtClean="0"/>
              <a:t>CSS overflow property</a:t>
            </a:r>
          </a:p>
          <a:p>
            <a:r>
              <a:rPr lang="en-IN" dirty="0" smtClean="0"/>
              <a:t>Max &amp; min size </a:t>
            </a:r>
          </a:p>
          <a:p>
            <a:r>
              <a:rPr lang="en-IN" dirty="0" smtClean="0"/>
              <a:t>Layout </a:t>
            </a:r>
          </a:p>
          <a:p>
            <a:r>
              <a:rPr lang="en-IN" dirty="0" smtClean="0"/>
              <a:t>Display property </a:t>
            </a:r>
          </a:p>
          <a:p>
            <a:r>
              <a:rPr lang="en-IN" dirty="0" smtClean="0"/>
              <a:t>flex-direction</a:t>
            </a:r>
          </a:p>
          <a:p>
            <a:r>
              <a:rPr lang="en-IN" dirty="0" smtClean="0"/>
              <a:t>Align-item</a:t>
            </a:r>
          </a:p>
          <a:p>
            <a:r>
              <a:rPr lang="en-IN" dirty="0" smtClean="0"/>
              <a:t>Justify-content </a:t>
            </a:r>
          </a:p>
          <a:p>
            <a:r>
              <a:rPr lang="en-IN" dirty="0" smtClean="0"/>
              <a:t>Flex-wrap</a:t>
            </a:r>
          </a:p>
          <a:p>
            <a:r>
              <a:rPr lang="en-IN" dirty="0" smtClean="0"/>
              <a:t>Align-self</a:t>
            </a:r>
          </a:p>
          <a:p>
            <a:r>
              <a:rPr lang="en-IN" dirty="0" smtClean="0"/>
              <a:t>Coding practice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4" name="Picture 3" descr="reca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700808"/>
            <a:ext cx="2513434" cy="25022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THANK YOU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12976"/>
            <a:ext cx="6400800" cy="1752600"/>
          </a:xfrm>
        </p:spPr>
        <p:txBody>
          <a:bodyPr>
            <a:normAutofit/>
          </a:bodyPr>
          <a:lstStyle/>
          <a:p>
            <a:r>
              <a:rPr lang="en-IN" sz="1600" dirty="0" smtClean="0">
                <a:solidFill>
                  <a:schemeClr val="tx1"/>
                </a:solidFill>
              </a:rPr>
              <a:t>All the best !!!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3903715"/>
            <a:ext cx="3609176" cy="29542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88317" y="3284984"/>
            <a:ext cx="3952899" cy="3235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Let’s  check yesterday’s coding practice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048672" cy="1512168"/>
          </a:xfrm>
        </p:spPr>
        <p:txBody>
          <a:bodyPr>
            <a:noAutofit/>
          </a:bodyPr>
          <a:lstStyle/>
          <a:p>
            <a:r>
              <a:rPr lang="en-IN" b="1" i="1" dirty="0" smtClean="0"/>
              <a:t>Sizing Element :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496944" cy="2880320"/>
          </a:xfrm>
        </p:spPr>
        <p:txBody>
          <a:bodyPr>
            <a:noAutofit/>
          </a:bodyPr>
          <a:lstStyle/>
          <a:p>
            <a:r>
              <a:rPr lang="en-US" sz="2400" b="1" i="1" dirty="0"/>
              <a:t>Intrinsic </a:t>
            </a:r>
            <a:r>
              <a:rPr lang="en-US" sz="2400" b="1" i="1" dirty="0" smtClean="0"/>
              <a:t>Size </a:t>
            </a:r>
            <a:r>
              <a:rPr lang="en-US" sz="2400" dirty="0" smtClean="0"/>
              <a:t>: </a:t>
            </a:r>
            <a:r>
              <a:rPr lang="en-US" sz="2400" dirty="0"/>
              <a:t>Some elements have a natural size set by default, we call it Intrinsic Size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IN" sz="2400" b="1" i="1" dirty="0" smtClean="0"/>
              <a:t>Extrinsic Size </a:t>
            </a:r>
            <a:r>
              <a:rPr lang="en-IN" sz="2400" dirty="0" smtClean="0"/>
              <a:t>:  </a:t>
            </a:r>
            <a:r>
              <a:rPr lang="en-IN" sz="2400" dirty="0" err="1" smtClean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we set a Specific Size to an element, we call an Extrinsic Size</a:t>
            </a:r>
            <a:r>
              <a:rPr lang="en-US" sz="2400" dirty="0" smtClean="0"/>
              <a:t>.</a:t>
            </a:r>
          </a:p>
          <a:p>
            <a:endParaRPr lang="en-IN" sz="2400" dirty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15616" y="188640"/>
            <a:ext cx="6768752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000" b="1" i="1" dirty="0" smtClean="0"/>
              <a:t>CSS Overflow Property </a:t>
            </a:r>
            <a:r>
              <a:rPr kumimoji="0" lang="en-IN" sz="4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endParaRPr kumimoji="0" lang="en-US" sz="4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916832"/>
            <a:ext cx="8712968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17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b="1" i="1" dirty="0"/>
              <a:t>o</a:t>
            </a:r>
            <a:r>
              <a:rPr lang="en-US" sz="1700" b="1" i="1" dirty="0" smtClean="0"/>
              <a:t>verflow :  visible (default</a:t>
            </a:r>
            <a:r>
              <a:rPr lang="en-US" sz="1700" b="1" i="1" dirty="0"/>
              <a:t>)</a:t>
            </a:r>
            <a:r>
              <a:rPr lang="en-US" sz="1700" dirty="0"/>
              <a:t> - CSS tries to avoid data loss.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b="1" i="1" dirty="0" smtClean="0"/>
              <a:t>overflow : hidden </a:t>
            </a:r>
            <a:r>
              <a:rPr lang="en-US" sz="1700" dirty="0" smtClean="0"/>
              <a:t>-  </a:t>
            </a:r>
            <a:r>
              <a:rPr lang="en-US" sz="1700" dirty="0"/>
              <a:t>The overflow is clipped, and the rest of the content will be invisible.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b="1" i="1" dirty="0"/>
              <a:t>o</a:t>
            </a:r>
            <a:r>
              <a:rPr lang="en-US" sz="1700" b="1" i="1" dirty="0" smtClean="0"/>
              <a:t>verflow : scroll-</a:t>
            </a:r>
            <a:r>
              <a:rPr lang="en-US" sz="1700" dirty="0" smtClean="0"/>
              <a:t>  </a:t>
            </a:r>
            <a:r>
              <a:rPr lang="en-US" sz="1700" dirty="0"/>
              <a:t>The overflow is clipped, and a scrollbar is added to see the rest of the content.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700" b="1" i="1" dirty="0" smtClean="0"/>
              <a:t>Overflow : auto </a:t>
            </a:r>
            <a:r>
              <a:rPr lang="en-US" sz="1700" dirty="0" smtClean="0"/>
              <a:t>- </a:t>
            </a:r>
            <a:r>
              <a:rPr lang="en-US" sz="1700" dirty="0"/>
              <a:t>It is similar to </a:t>
            </a:r>
            <a:r>
              <a:rPr lang="en-US" sz="1700" dirty="0" smtClean="0"/>
              <a:t>scroll, </a:t>
            </a:r>
            <a:r>
              <a:rPr lang="en-US" sz="1700" dirty="0"/>
              <a:t>but it adds scrollbars only when necessary.</a:t>
            </a:r>
          </a:p>
          <a:p>
            <a:pPr>
              <a:lnSpc>
                <a:spcPct val="150000"/>
              </a:lnSpc>
            </a:pPr>
            <a:endParaRPr lang="en-US" sz="1700" dirty="0"/>
          </a:p>
        </p:txBody>
      </p:sp>
      <p:sp>
        <p:nvSpPr>
          <p:cNvPr id="6" name="TextBox 5"/>
          <p:cNvSpPr txBox="1"/>
          <p:nvPr/>
        </p:nvSpPr>
        <p:spPr>
          <a:xfrm>
            <a:off x="-828600" y="1700808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(Content overflow handled using the CSS overflow property.)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4725144"/>
            <a:ext cx="727280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overflow-x</a:t>
            </a:r>
            <a:r>
              <a:rPr lang="en-US" dirty="0" smtClean="0"/>
              <a:t>  - </a:t>
            </a:r>
            <a:r>
              <a:rPr lang="en-US" dirty="0"/>
              <a:t>To handle overflow in the horizontal direction.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overflow-y </a:t>
            </a:r>
            <a:r>
              <a:rPr lang="en-US" dirty="0" smtClean="0"/>
              <a:t> - </a:t>
            </a:r>
            <a:r>
              <a:rPr lang="en-US" dirty="0"/>
              <a:t>To handle overflow in the vertical direction.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Min &amp; Max </a:t>
            </a:r>
            <a:r>
              <a:rPr lang="en-US" b="1" i="1" dirty="0" smtClean="0"/>
              <a:t>Sizes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223224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min-height</a:t>
            </a:r>
            <a:r>
              <a:rPr lang="en-US" sz="2000" dirty="0" smtClean="0"/>
              <a:t> &amp; </a:t>
            </a:r>
            <a:r>
              <a:rPr lang="en-US" sz="2000" b="1" dirty="0" smtClean="0"/>
              <a:t>min-width</a:t>
            </a:r>
            <a:r>
              <a:rPr lang="en-US" sz="2000" dirty="0" smtClean="0"/>
              <a:t> CSS properties can be used to define the minimum sizes of an element.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Example :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max-height</a:t>
            </a:r>
            <a:r>
              <a:rPr lang="en-US" sz="2000" dirty="0" smtClean="0"/>
              <a:t> &amp; </a:t>
            </a:r>
            <a:r>
              <a:rPr lang="en-US" sz="2000" b="1" dirty="0" smtClean="0"/>
              <a:t>max-width</a:t>
            </a:r>
            <a:r>
              <a:rPr lang="en-US" sz="2000" dirty="0" smtClean="0"/>
              <a:t> CSS </a:t>
            </a:r>
            <a:r>
              <a:rPr lang="en-US" sz="2000" dirty="0"/>
              <a:t>properties </a:t>
            </a:r>
            <a:r>
              <a:rPr lang="en-US" sz="2000" dirty="0" smtClean="0"/>
              <a:t>can be </a:t>
            </a:r>
            <a:r>
              <a:rPr lang="en-US" sz="2000" dirty="0"/>
              <a:t>used to restrict the sizes of an element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Example :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789040"/>
            <a:ext cx="3672408" cy="23083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IN" dirty="0" smtClean="0"/>
              <a:t>.paragraph {  </a:t>
            </a:r>
          </a:p>
          <a:p>
            <a:pPr>
              <a:buNone/>
            </a:pPr>
            <a:r>
              <a:rPr lang="en-IN" dirty="0" smtClean="0"/>
              <a:t>	border: 2px solid blue; </a:t>
            </a:r>
          </a:p>
          <a:p>
            <a:pPr>
              <a:buNone/>
            </a:pPr>
            <a:r>
              <a:rPr lang="en-IN" dirty="0" smtClean="0"/>
              <a:t>	width: 150px;</a:t>
            </a:r>
          </a:p>
          <a:p>
            <a:pPr>
              <a:buNone/>
            </a:pPr>
            <a:r>
              <a:rPr lang="en-IN" dirty="0" smtClean="0"/>
              <a:t>	min-height: 150px;</a:t>
            </a:r>
          </a:p>
          <a:p>
            <a:pPr>
              <a:buNone/>
            </a:pPr>
            <a:r>
              <a:rPr lang="en-IN" dirty="0" smtClean="0"/>
              <a:t>	max-height: 180px;</a:t>
            </a:r>
          </a:p>
          <a:p>
            <a:pPr>
              <a:buNone/>
            </a:pPr>
            <a:r>
              <a:rPr lang="en-IN" dirty="0" smtClean="0"/>
              <a:t>	overflow: auto;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Layout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820687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Layout</a:t>
            </a:r>
            <a:r>
              <a:rPr lang="en-US" sz="2000" dirty="0"/>
              <a:t> is a pattern to structure the information and arrange the elements on the website.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420888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Mainly, there are two methods that help design the webpage layout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b="1" i="1" u="sng" dirty="0" err="1"/>
              <a:t>Flexbox</a:t>
            </a:r>
            <a:r>
              <a:rPr lang="en-US" sz="2000" b="1" i="1" u="sng" dirty="0"/>
              <a:t> (stable</a:t>
            </a:r>
            <a:r>
              <a:rPr lang="en-US" sz="2000" b="1" i="1" u="sng" dirty="0" smtClean="0"/>
              <a:t>) :  </a:t>
            </a:r>
            <a:r>
              <a:rPr lang="en-US" sz="2000" b="1" i="1" u="sng" dirty="0" smtClean="0">
                <a:sym typeface="Wingdings" pitchFamily="2" charset="2"/>
              </a:rPr>
              <a:t></a:t>
            </a:r>
            <a:endParaRPr lang="en-US" sz="2000" b="1" i="1" u="sng" dirty="0" smtClean="0"/>
          </a:p>
          <a:p>
            <a:endParaRPr lang="en-US" sz="2000" b="1" i="1" dirty="0" smtClean="0"/>
          </a:p>
          <a:p>
            <a:r>
              <a:rPr lang="en-US" sz="2000" dirty="0" err="1" smtClean="0"/>
              <a:t>Flexbox</a:t>
            </a:r>
            <a:r>
              <a:rPr lang="en-US" sz="2000" dirty="0" smtClean="0"/>
              <a:t> </a:t>
            </a:r>
            <a:r>
              <a:rPr lang="en-US" sz="2000" dirty="0"/>
              <a:t>is a layout method that helps to arrange the HTML elements in rows (horizontally) or columns (vertically</a:t>
            </a:r>
            <a:r>
              <a:rPr lang="en-US" sz="2000" dirty="0" smtClean="0"/>
              <a:t>).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b="1" i="1" u="sng" dirty="0"/>
              <a:t>CSS Grid (Advanced &amp; Fast growing but not stable</a:t>
            </a:r>
            <a:r>
              <a:rPr lang="en-US" sz="2000" b="1" i="1" u="sng" dirty="0" smtClean="0"/>
              <a:t>) : </a:t>
            </a:r>
            <a:r>
              <a:rPr lang="en-US" sz="2000" b="1" i="1" u="sng" dirty="0" smtClean="0">
                <a:sym typeface="Wingdings" pitchFamily="2" charset="2"/>
              </a:rPr>
              <a:t></a:t>
            </a:r>
            <a:endParaRPr lang="en-US" sz="2000" b="1" i="1" u="sng" dirty="0" smtClean="0"/>
          </a:p>
          <a:p>
            <a:endParaRPr lang="en-US" sz="2000" b="1" i="1" dirty="0" smtClean="0"/>
          </a:p>
          <a:p>
            <a:r>
              <a:rPr lang="en-US" sz="2000" dirty="0"/>
              <a:t>The Grid Layout Module offers a grid-based layout system, with rows and columns.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3106688" cy="418058"/>
          </a:xfrm>
        </p:spPr>
        <p:txBody>
          <a:bodyPr>
            <a:normAutofit fontScale="9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IN" sz="2700" b="1" i="1" u="sng" dirty="0" smtClean="0"/>
              <a:t>Display</a:t>
            </a:r>
            <a:r>
              <a:rPr lang="en-IN" sz="2800" b="1" i="1" u="sng" dirty="0" smtClean="0"/>
              <a:t> : flex </a:t>
            </a:r>
            <a:endParaRPr lang="en-US" sz="28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125273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Providing </a:t>
            </a:r>
            <a:r>
              <a:rPr lang="en-US" sz="1800" dirty="0"/>
              <a:t>display property with the value </a:t>
            </a:r>
            <a:r>
              <a:rPr lang="en-US" sz="1800" dirty="0" smtClean="0"/>
              <a:t>flex converts </a:t>
            </a:r>
            <a:r>
              <a:rPr lang="en-US" sz="1800" dirty="0"/>
              <a:t>the element into a </a:t>
            </a:r>
            <a:r>
              <a:rPr lang="en-US" sz="1800" b="1" dirty="0" smtClean="0"/>
              <a:t>Flex Container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All </a:t>
            </a:r>
            <a:r>
              <a:rPr lang="en-US" sz="1800" dirty="0"/>
              <a:t>HTML elements that are direct children of Flex Container are called </a:t>
            </a:r>
            <a:r>
              <a:rPr lang="en-US" sz="1800" b="1" dirty="0"/>
              <a:t>Flex Items</a:t>
            </a:r>
            <a:r>
              <a:rPr lang="en-US" sz="1800" dirty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564904"/>
            <a:ext cx="3106688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i="1" u="sng" dirty="0"/>
              <a:t>Flex </a:t>
            </a:r>
            <a:r>
              <a:rPr lang="en-US" sz="2400" b="1" i="1" u="sng" dirty="0" smtClean="0"/>
              <a:t>Direction : - </a:t>
            </a:r>
            <a:endParaRPr lang="en-US" sz="2400" b="1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068960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Flex Direction specifies the direction of the flex items in the </a:t>
            </a:r>
            <a:r>
              <a:rPr lang="en-US" dirty="0" err="1"/>
              <a:t>Flexbox</a:t>
            </a:r>
            <a:r>
              <a:rPr lang="en-US" dirty="0"/>
              <a:t> Container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When working with </a:t>
            </a:r>
            <a:r>
              <a:rPr lang="en-US" dirty="0" err="1"/>
              <a:t>Flexbox</a:t>
            </a:r>
            <a:r>
              <a:rPr lang="en-US" dirty="0"/>
              <a:t> </a:t>
            </a:r>
            <a:r>
              <a:rPr lang="en-US" dirty="0" smtClean="0"/>
              <a:t>,  </a:t>
            </a:r>
            <a:r>
              <a:rPr lang="en-US" dirty="0"/>
              <a:t>think in terms of two axes.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Main Axis</a:t>
            </a:r>
            <a:r>
              <a:rPr lang="en-US" dirty="0"/>
              <a:t>- It is specified by the </a:t>
            </a:r>
            <a:r>
              <a:rPr lang="en-US" dirty="0" smtClean="0"/>
              <a:t>flex-direction</a:t>
            </a:r>
            <a:r>
              <a:rPr lang="en-US" dirty="0"/>
              <a:t> property.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Cross Axis</a:t>
            </a:r>
            <a:r>
              <a:rPr lang="en-US" dirty="0"/>
              <a:t>- It runs perpendicular to the main axis</a:t>
            </a:r>
            <a:r>
              <a:rPr lang="en-US" dirty="0" smtClean="0"/>
              <a:t>.</a:t>
            </a:r>
            <a:endParaRPr lang="en-IN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Flex Direction </a:t>
            </a:r>
            <a:r>
              <a:rPr lang="en-US" dirty="0" smtClean="0"/>
              <a:t>values</a:t>
            </a:r>
            <a:r>
              <a:rPr lang="en-US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  flex-direction  :   row</a:t>
            </a:r>
            <a:r>
              <a:rPr lang="en-US" dirty="0" smtClean="0"/>
              <a:t> - </a:t>
            </a:r>
            <a:r>
              <a:rPr lang="en-US" dirty="0"/>
              <a:t>Direction of the flex items is horizontal.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  flex-direction  :  column</a:t>
            </a:r>
            <a:r>
              <a:rPr lang="en-US" dirty="0" smtClean="0"/>
              <a:t> - </a:t>
            </a:r>
            <a:r>
              <a:rPr lang="en-US" dirty="0"/>
              <a:t>Direction of the flex items is vertical.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1556792"/>
            <a:ext cx="8686800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specifies the alignment of flex items along the main axis.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Justify Content values: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flex-start (default)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All the elements will arrange to the start of the container.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All the elements will arrange to the center of the container.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flex-end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All the elements will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arange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end of the container.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space-between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Left over space will be arranged in between the flex items.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space-around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Every flex item will get space around them.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620688"/>
            <a:ext cx="5976664" cy="792088"/>
          </a:xfrm>
        </p:spPr>
        <p:txBody>
          <a:bodyPr>
            <a:noAutofit/>
          </a:bodyPr>
          <a:lstStyle/>
          <a:p>
            <a:pPr marL="457200" indent="-457200"/>
            <a:r>
              <a:rPr lang="en-US" b="1" i="1" dirty="0"/>
              <a:t>j</a:t>
            </a:r>
            <a:r>
              <a:rPr lang="en-US" b="1" i="1" dirty="0" smtClean="0"/>
              <a:t>ustify-content 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15816" y="692696"/>
            <a:ext cx="281865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b="1" i="1" dirty="0" smtClean="0">
                <a:latin typeface="+mj-lt"/>
                <a:ea typeface="+mj-ea"/>
                <a:cs typeface="+mj-cs"/>
              </a:rPr>
              <a:t>align-item</a:t>
            </a:r>
            <a:endParaRPr kumimoji="0" lang="en-US" sz="4400" b="1" i="1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844824"/>
            <a:ext cx="8352928" cy="374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000" dirty="0"/>
              <a:t>The </a:t>
            </a:r>
            <a:r>
              <a:rPr lang="en-US" sz="2000" dirty="0" smtClean="0"/>
              <a:t>align-items property </a:t>
            </a:r>
            <a:r>
              <a:rPr lang="en-US" sz="2000" dirty="0"/>
              <a:t>specifies the alignment of flex items along the cross axis.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i="1" dirty="0" smtClean="0"/>
              <a:t>Align item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Stretch (</a:t>
            </a:r>
            <a:r>
              <a:rPr lang="en-US" sz="2000" b="1" dirty="0"/>
              <a:t>default)</a:t>
            </a:r>
            <a:r>
              <a:rPr lang="en-US" sz="2000" dirty="0"/>
              <a:t>- Will stretch its available height.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flex-start </a:t>
            </a:r>
            <a:r>
              <a:rPr lang="en-US" sz="2000" dirty="0" smtClean="0"/>
              <a:t>- </a:t>
            </a:r>
            <a:r>
              <a:rPr lang="en-US" sz="2000" dirty="0"/>
              <a:t>Will be at the starting of the flex container.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Center</a:t>
            </a:r>
            <a:r>
              <a:rPr lang="en-US" sz="2000" dirty="0" smtClean="0"/>
              <a:t> - </a:t>
            </a:r>
            <a:r>
              <a:rPr lang="en-US" sz="2000" dirty="0"/>
              <a:t>Will be at the center of the </a:t>
            </a:r>
            <a:r>
              <a:rPr lang="en-US" sz="2000" dirty="0" err="1"/>
              <a:t>avilable</a:t>
            </a:r>
            <a:r>
              <a:rPr lang="en-US" sz="2000" dirty="0"/>
              <a:t> height.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flex-end </a:t>
            </a:r>
            <a:r>
              <a:rPr lang="en-US" sz="2000" dirty="0" smtClean="0"/>
              <a:t>- </a:t>
            </a:r>
            <a:r>
              <a:rPr lang="en-US" sz="2000" dirty="0"/>
              <a:t>Will be at the ending point of the available height.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670</Words>
  <Application>Microsoft Office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FLEX BOX Properties </vt:lpstr>
      <vt:lpstr>Let’s  check yesterday’s coding practice</vt:lpstr>
      <vt:lpstr>Sizing Element : </vt:lpstr>
      <vt:lpstr>Slide 4</vt:lpstr>
      <vt:lpstr>Min &amp; Max Sizes</vt:lpstr>
      <vt:lpstr>Layout </vt:lpstr>
      <vt:lpstr>Display : flex </vt:lpstr>
      <vt:lpstr>justify-content </vt:lpstr>
      <vt:lpstr>Slide 9</vt:lpstr>
      <vt:lpstr>flex-wrap : </vt:lpstr>
      <vt:lpstr>Coding Practice </vt:lpstr>
      <vt:lpstr>Slide 12</vt:lpstr>
      <vt:lpstr>Slide 13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BOX Properties</dc:title>
  <dc:creator>hp</dc:creator>
  <cp:lastModifiedBy>hp</cp:lastModifiedBy>
  <cp:revision>13</cp:revision>
  <dcterms:created xsi:type="dcterms:W3CDTF">2025-06-26T10:22:56Z</dcterms:created>
  <dcterms:modified xsi:type="dcterms:W3CDTF">2025-06-27T05:08:18Z</dcterms:modified>
</cp:coreProperties>
</file>