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AF91-B926-4F20-8439-7B099321453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0A4C-47AC-4A8E-8CA4-00773C669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CSS Media Queries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5373216"/>
            <a:ext cx="2552328" cy="406896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3861048"/>
            <a:ext cx="2244080" cy="2244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82952" cy="1972816"/>
          </a:xfrm>
        </p:spPr>
        <p:txBody>
          <a:bodyPr>
            <a:noAutofit/>
          </a:bodyPr>
          <a:lstStyle/>
          <a:p>
            <a:r>
              <a:rPr lang="en-US" sz="2000" dirty="0" smtClean="0"/>
              <a:t>Build Your Own Skill Set Control Panel :  </a:t>
            </a:r>
          </a:p>
          <a:p>
            <a:pPr>
              <a:buNone/>
            </a:pPr>
            <a:r>
              <a:rPr lang="en-US" sz="2000" dirty="0" smtClean="0"/>
              <a:t>	create a responsive control panel showing their tech skills using CSS Grid and media queries , use these :</a:t>
            </a:r>
          </a:p>
          <a:p>
            <a:pPr>
              <a:buNone/>
            </a:pPr>
            <a:endParaRPr lang="en-US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/>
              <a:t>	</a:t>
            </a:r>
            <a:r>
              <a:rPr lang="en-US" sz="2000" dirty="0" smtClean="0"/>
              <a:t>Grid layout with grid-template-columns, gap </a:t>
            </a:r>
            <a:r>
              <a:rPr lang="en-US" sz="2000" b="1" dirty="0" smtClean="0"/>
              <a:t>OR</a:t>
            </a:r>
            <a:r>
              <a:rPr lang="en-US" sz="2000" dirty="0" smtClean="0"/>
              <a:t> use flex-box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Responsive design with @media queries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Screenshot 2025-06-27 2240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29200"/>
            <a:ext cx="9144000" cy="1372315"/>
          </a:xfrm>
          <a:prstGeom prst="rect">
            <a:avLst/>
          </a:prstGeom>
        </p:spPr>
      </p:pic>
      <p:pic>
        <p:nvPicPr>
          <p:cNvPr id="5" name="Picture 4" descr="Screenshot 2025-06-27 224034.png"/>
          <p:cNvPicPr>
            <a:picLocks noChangeAspect="1"/>
          </p:cNvPicPr>
          <p:nvPr/>
        </p:nvPicPr>
        <p:blipFill>
          <a:blip r:embed="rId3" cstate="print"/>
          <a:srcRect b="8543"/>
          <a:stretch>
            <a:fillRect/>
          </a:stretch>
        </p:blipFill>
        <p:spPr>
          <a:xfrm>
            <a:off x="6228184" y="1124744"/>
            <a:ext cx="2569586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Media query</a:t>
            </a:r>
          </a:p>
          <a:p>
            <a:r>
              <a:rPr lang="en-IN" sz="2400" dirty="0" smtClean="0"/>
              <a:t>Media type</a:t>
            </a:r>
          </a:p>
          <a:p>
            <a:r>
              <a:rPr lang="en-IN" sz="2400" dirty="0" smtClean="0"/>
              <a:t>Media feature</a:t>
            </a:r>
          </a:p>
          <a:p>
            <a:r>
              <a:rPr lang="en-IN" sz="2400" dirty="0" smtClean="0"/>
              <a:t>CSS grid</a:t>
            </a:r>
          </a:p>
          <a:p>
            <a:r>
              <a:rPr lang="en-IN" sz="2400" dirty="0" smtClean="0"/>
              <a:t>Defining columns and rows </a:t>
            </a:r>
          </a:p>
          <a:p>
            <a:r>
              <a:rPr lang="en-IN" sz="2400" dirty="0" smtClean="0"/>
              <a:t>Coding practice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/>
          </a:p>
        </p:txBody>
      </p:sp>
      <p:pic>
        <p:nvPicPr>
          <p:cNvPr id="4" name="Picture 3" descr="rec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700808"/>
            <a:ext cx="2376169" cy="23656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251884"/>
            <a:ext cx="4041224" cy="3307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b="1" i="1" dirty="0" smtClean="0"/>
              <a:t>Thank You </a:t>
            </a:r>
            <a:endParaRPr lang="en-US" sz="8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All the best !!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b="1" i="1" dirty="0" smtClean="0"/>
              <a:t>Media Query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844824"/>
            <a:ext cx="7488832" cy="1224136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Using Media queries, you can apply CSS based on the device type (e.g., printers, TVs) and media features (e.g., viewport width).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996952"/>
            <a:ext cx="6048672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Syntax :</a:t>
            </a:r>
          </a:p>
          <a:p>
            <a:endParaRPr lang="en-US" b="1" dirty="0" smtClean="0"/>
          </a:p>
          <a:p>
            <a:r>
              <a:rPr lang="en-US" dirty="0" smtClean="0"/>
              <a:t> @media </a:t>
            </a:r>
            <a:r>
              <a:rPr lang="en-US" dirty="0" err="1" smtClean="0"/>
              <a:t>media</a:t>
            </a:r>
            <a:r>
              <a:rPr lang="en-US" dirty="0" smtClean="0"/>
              <a:t>-type and (media-feature-expression)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	/* CSS rules go here */</a:t>
            </a:r>
          </a:p>
          <a:p>
            <a:r>
              <a:rPr lang="en-US" dirty="0" smtClean="0"/>
              <a:t>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Media Types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686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Media types describe the general category of devices.</a:t>
            </a:r>
          </a:p>
          <a:p>
            <a:r>
              <a:rPr lang="en-US" sz="2000" dirty="0" smtClean="0"/>
              <a:t>Possible types of media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Screen - For all Screened devices (mobiles, laptops, tablets,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print- For Printers.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tv</a:t>
            </a:r>
            <a:r>
              <a:rPr lang="en-US" sz="2000" dirty="0" smtClean="0"/>
              <a:t>- For Televisions.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all- Matches all types of devices and more...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94116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media type is not declared, it will default to all.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Media Features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</a:t>
            </a:r>
            <a:r>
              <a:rPr lang="en-US" sz="2000" b="1" dirty="0" smtClean="0"/>
              <a:t>Media Features</a:t>
            </a:r>
            <a:r>
              <a:rPr lang="en-US" sz="2000" dirty="0" smtClean="0"/>
              <a:t>, we can write </a:t>
            </a:r>
            <a:r>
              <a:rPr lang="en-US" sz="2000" b="1" dirty="0" smtClean="0"/>
              <a:t>Media Query</a:t>
            </a:r>
            <a:r>
              <a:rPr lang="en-US" sz="2000" dirty="0" smtClean="0"/>
              <a:t> for a specific feature(s).</a:t>
            </a:r>
          </a:p>
          <a:p>
            <a:pPr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width, min-width, max-width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height, min-height, max-height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orientation and more..</a:t>
            </a:r>
          </a:p>
          <a:p>
            <a:pPr marL="514350" indent="-514350">
              <a:buFont typeface="+mj-lt"/>
              <a:buAutoNum type="arabicPeriod"/>
            </a:pPr>
            <a:endParaRPr lang="en-IN" sz="2000" dirty="0" smtClean="0"/>
          </a:p>
          <a:p>
            <a:pPr marL="514350" indent="-514350">
              <a:buNone/>
            </a:pPr>
            <a:r>
              <a:rPr lang="en-US" sz="2000" b="1" dirty="0" smtClean="0"/>
              <a:t>Orientation : </a:t>
            </a:r>
          </a:p>
          <a:p>
            <a:pPr>
              <a:buNone/>
            </a:pPr>
            <a:r>
              <a:rPr lang="en-US" sz="2000" dirty="0" smtClean="0"/>
              <a:t>The two most common types of orientation are:</a:t>
            </a:r>
          </a:p>
          <a:p>
            <a:pPr lvl="1">
              <a:buNone/>
            </a:pPr>
            <a:r>
              <a:rPr lang="en-US" sz="2000" b="1" dirty="0" smtClean="0"/>
              <a:t>Landscape</a:t>
            </a:r>
            <a:r>
              <a:rPr lang="en-US" sz="2000" dirty="0" smtClean="0"/>
              <a:t>  - The width of the device is greater than the height.</a:t>
            </a:r>
          </a:p>
          <a:p>
            <a:pPr lvl="1">
              <a:buNone/>
            </a:pPr>
            <a:r>
              <a:rPr lang="en-US" sz="2000" b="1" dirty="0" smtClean="0"/>
              <a:t>portrait-</a:t>
            </a:r>
            <a:r>
              <a:rPr lang="en-US" sz="2000" dirty="0" smtClean="0"/>
              <a:t> The height of the device is greater than the width.</a:t>
            </a:r>
          </a:p>
          <a:p>
            <a:pPr marL="514350" indent="-514350">
              <a:buNone/>
            </a:pPr>
            <a:endParaRPr lang="en-US" sz="2000" b="1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Combining Multiple Media Features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65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and :</a:t>
            </a:r>
            <a:r>
              <a:rPr lang="en-US" sz="2000" dirty="0" smtClean="0"/>
              <a:t>  can combine multiple Media Features.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844824"/>
            <a:ext cx="7416824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i="1" dirty="0" smtClean="0"/>
          </a:p>
          <a:p>
            <a:r>
              <a:rPr lang="en-US" i="1" dirty="0" smtClean="0"/>
              <a:t>Syntax :</a:t>
            </a:r>
          </a:p>
          <a:p>
            <a:r>
              <a:rPr lang="en-US" dirty="0" smtClean="0"/>
              <a:t> @media (media-feature-expression) and (media-feature-expression) { </a:t>
            </a:r>
          </a:p>
          <a:p>
            <a:r>
              <a:rPr lang="en-US" dirty="0" smtClean="0"/>
              <a:t>	/* CSS rules go here */</a:t>
            </a:r>
          </a:p>
          <a:p>
            <a:r>
              <a:rPr lang="en-US" dirty="0" smtClean="0"/>
              <a:t> 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293096"/>
            <a:ext cx="7416824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i="1" dirty="0" smtClean="0"/>
          </a:p>
          <a:p>
            <a:r>
              <a:rPr lang="en-US" i="1" dirty="0" smtClean="0"/>
              <a:t>Syntax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@media </a:t>
            </a:r>
            <a:r>
              <a:rPr lang="en-US" dirty="0" err="1" smtClean="0"/>
              <a:t>media</a:t>
            </a:r>
            <a:r>
              <a:rPr lang="en-US" dirty="0" smtClean="0"/>
              <a:t>-type and (media-feature-expression) {</a:t>
            </a:r>
          </a:p>
          <a:p>
            <a:r>
              <a:rPr lang="en-US" dirty="0" smtClean="0"/>
              <a:t>	 /* CSS rules go here */</a:t>
            </a:r>
          </a:p>
          <a:p>
            <a:r>
              <a:rPr lang="en-US" dirty="0" smtClean="0"/>
              <a:t> 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78904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also join media feature with a media type.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623731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use and operator, only one media type for a media query can be included.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404664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/>
              <a:t>not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lang="en-US" sz="2000" dirty="0" smtClean="0"/>
              <a:t>It negates the entire Media Query result.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83671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/>
              <a:t>If you use the not operator, you must also specify a media type.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340768"/>
            <a:ext cx="7416824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i="1" dirty="0" smtClean="0"/>
          </a:p>
          <a:p>
            <a:r>
              <a:rPr lang="en-US" i="1" dirty="0" smtClean="0"/>
              <a:t>Syntax :</a:t>
            </a:r>
          </a:p>
          <a:p>
            <a:r>
              <a:rPr lang="en-US" dirty="0" smtClean="0"/>
              <a:t> @media not screen and (min-width: 600px) { </a:t>
            </a:r>
          </a:p>
          <a:p>
            <a:r>
              <a:rPr lang="en-US" dirty="0" smtClean="0"/>
              <a:t>	    /* CSS rules go here */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3501008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noProof="0" dirty="0" smtClean="0"/>
              <a:t>Comma (,)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 </a:t>
            </a:r>
            <a:r>
              <a:rPr lang="en-US" sz="2000" dirty="0" smtClean="0"/>
              <a:t>we can combine multiple Media Queries.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077072"/>
            <a:ext cx="7416824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i="1" dirty="0" smtClean="0"/>
          </a:p>
          <a:p>
            <a:r>
              <a:rPr lang="en-US" i="1" dirty="0" smtClean="0"/>
              <a:t>Syntax :</a:t>
            </a:r>
          </a:p>
          <a:p>
            <a:r>
              <a:rPr lang="en-US" dirty="0" smtClean="0"/>
              <a:t> @media (orientation: landscape), (min-width: 600px) {  </a:t>
            </a:r>
          </a:p>
          <a:p>
            <a:r>
              <a:rPr lang="en-US" dirty="0" smtClean="0"/>
              <a:t>	.</a:t>
            </a:r>
            <a:r>
              <a:rPr lang="en-US" dirty="0" err="1" smtClean="0"/>
              <a:t>bg</a:t>
            </a:r>
            <a:r>
              <a:rPr lang="en-US" dirty="0" smtClean="0"/>
              <a:t>-container { </a:t>
            </a:r>
          </a:p>
          <a:p>
            <a:r>
              <a:rPr lang="en-US" dirty="0" smtClean="0"/>
              <a:t>		   background: </a:t>
            </a:r>
            <a:r>
              <a:rPr lang="en-US" dirty="0" err="1" smtClean="0"/>
              <a:t>yellowgreen</a:t>
            </a:r>
            <a:r>
              <a:rPr lang="en-US" dirty="0" smtClean="0"/>
              <a:t>;</a:t>
            </a:r>
          </a:p>
          <a:p>
            <a:r>
              <a:rPr lang="en-US" dirty="0" smtClean="0"/>
              <a:t>	  }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CSS Grid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11807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CSS Grid is a 2-dimensional layout system that lets you arrange content in rows and columns. It gives you full control over layout without using floats or flex hacks.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284984"/>
            <a:ext cx="6624736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  </a:t>
            </a:r>
            <a:r>
              <a:rPr lang="en-IN" dirty="0" smtClean="0">
                <a:sym typeface="Wingdings" pitchFamily="2" charset="2"/>
              </a:rPr>
              <a:t></a:t>
            </a:r>
          </a:p>
          <a:p>
            <a:endParaRPr lang="en-IN" dirty="0" smtClean="0"/>
          </a:p>
          <a:p>
            <a:pPr lvl="1"/>
            <a:r>
              <a:rPr lang="en-US" dirty="0" smtClean="0"/>
              <a:t>.container {</a:t>
            </a:r>
          </a:p>
          <a:p>
            <a:pPr lvl="1"/>
            <a:r>
              <a:rPr lang="en-US" dirty="0" smtClean="0"/>
              <a:t>  display: grid;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Defining Columns and Rows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 grid-template-columns and grid-template-rows to define the number and size of columns and rows.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492896"/>
            <a:ext cx="7344816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.container {</a:t>
            </a:r>
          </a:p>
          <a:p>
            <a:endParaRPr lang="en-US" dirty="0" smtClean="0"/>
          </a:p>
          <a:p>
            <a:r>
              <a:rPr lang="en-US" dirty="0" smtClean="0"/>
              <a:t>  display: grid;</a:t>
            </a:r>
          </a:p>
          <a:p>
            <a:r>
              <a:rPr lang="en-US" dirty="0" smtClean="0"/>
              <a:t>  grid-template-columns: 200px </a:t>
            </a:r>
            <a:r>
              <a:rPr lang="en-US" dirty="0" err="1" smtClean="0"/>
              <a:t>200px</a:t>
            </a:r>
            <a:r>
              <a:rPr lang="en-US" dirty="0" smtClean="0"/>
              <a:t>; 		/* Two columns */</a:t>
            </a:r>
          </a:p>
          <a:p>
            <a:r>
              <a:rPr lang="en-US" dirty="0" smtClean="0"/>
              <a:t>  grid-template-rows: 100px </a:t>
            </a:r>
            <a:r>
              <a:rPr lang="en-US" dirty="0" err="1" smtClean="0"/>
              <a:t>100px</a:t>
            </a:r>
            <a:r>
              <a:rPr lang="en-US" dirty="0" smtClean="0"/>
              <a:t>;    		/* Two rows */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797152"/>
            <a:ext cx="972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You can use units like :  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fr</a:t>
            </a:r>
            <a:r>
              <a:rPr lang="en-IN" dirty="0" smtClean="0"/>
              <a:t> (fractional unit)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fraction of available space.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%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US" dirty="0" smtClean="0"/>
              <a:t> Based on the parent container’s size. Makes layout fluid, but not as flexible as </a:t>
            </a:r>
            <a:r>
              <a:rPr lang="en-US" dirty="0" err="1" smtClean="0"/>
              <a:t>fr</a:t>
            </a:r>
            <a:r>
              <a:rPr lang="en-US" dirty="0" smtClean="0"/>
              <a:t>. 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dirty="0" err="1" smtClean="0"/>
              <a:t>px</a:t>
            </a:r>
            <a:r>
              <a:rPr lang="en-IN" dirty="0" smtClean="0"/>
              <a:t> 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Fixed size .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 auto  </a:t>
            </a:r>
            <a:r>
              <a:rPr lang="en-IN" dirty="0" smtClean="0">
                <a:sym typeface="Wingdings" pitchFamily="2" charset="2"/>
              </a:rPr>
              <a:t> </a:t>
            </a:r>
            <a:r>
              <a:rPr lang="en-US" dirty="0" smtClean="0"/>
              <a:t>The column/row takes up as much space as the content needs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4330824" cy="490066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/>
              <a:t>Gap </a:t>
            </a:r>
            <a:r>
              <a:rPr lang="en-US" sz="2700" b="1" dirty="0" smtClean="0"/>
              <a:t>Between</a:t>
            </a:r>
            <a:r>
              <a:rPr lang="en-US" sz="2800" b="1" dirty="0" smtClean="0"/>
              <a:t> Grid Cells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3384376" cy="129614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gap: 10px;	or</a:t>
            </a:r>
          </a:p>
          <a:p>
            <a:r>
              <a:rPr lang="en-US" sz="2000" dirty="0" smtClean="0"/>
              <a:t>row-gap: 10px;</a:t>
            </a:r>
          </a:p>
          <a:p>
            <a:r>
              <a:rPr lang="en-US" sz="2000" dirty="0" smtClean="0"/>
              <a:t>column-gap: 20px;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2348880"/>
            <a:ext cx="511256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 smtClean="0">
                <a:latin typeface="+mj-lt"/>
                <a:ea typeface="+mj-ea"/>
                <a:cs typeface="+mj-cs"/>
              </a:rPr>
              <a:t>For Multiple Columns and rows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3140968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grid-template-columns: repeat(10, 1fr);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grid-template-rows: repeat(10, 1fr);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451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CSS Media Queries </vt:lpstr>
      <vt:lpstr>Media Query</vt:lpstr>
      <vt:lpstr>Media Types</vt:lpstr>
      <vt:lpstr>Media Features</vt:lpstr>
      <vt:lpstr>Combining Multiple Media Features</vt:lpstr>
      <vt:lpstr>Slide 6</vt:lpstr>
      <vt:lpstr>CSS Grid</vt:lpstr>
      <vt:lpstr>Defining Columns and Rows</vt:lpstr>
      <vt:lpstr>Gap Between Grid Cells</vt:lpstr>
      <vt:lpstr>Coding Practice</vt:lpstr>
      <vt:lpstr>Slide 11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20</cp:revision>
  <dcterms:created xsi:type="dcterms:W3CDTF">2025-06-27T10:33:28Z</dcterms:created>
  <dcterms:modified xsi:type="dcterms:W3CDTF">2025-06-28T05:16:10Z</dcterms:modified>
</cp:coreProperties>
</file>