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C091-436B-465C-8F6C-D7B9A5BA9C30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8231-6E31-4EA5-9043-EEE99011E1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Build Your Own Portfolio Website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805264"/>
            <a:ext cx="2728392" cy="600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BY : </a:t>
            </a:r>
            <a:r>
              <a:rPr lang="en-US" sz="1800" dirty="0" err="1" smtClean="0">
                <a:solidFill>
                  <a:schemeClr val="tx1"/>
                </a:solidFill>
              </a:rPr>
              <a:t>Anjali</a:t>
            </a:r>
            <a:r>
              <a:rPr lang="en-US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4365104"/>
            <a:ext cx="2274168" cy="2274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Contact Section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Contains social media and email links.</a:t>
            </a:r>
          </a:p>
          <a:p>
            <a:r>
              <a:rPr lang="en-US" sz="1800" dirty="0" smtClean="0"/>
              <a:t>Icons: Font Awesome icons (LinkedIn, </a:t>
            </a:r>
            <a:r>
              <a:rPr lang="en-US" sz="1800" dirty="0" err="1" smtClean="0"/>
              <a:t>GitHub</a:t>
            </a:r>
            <a:r>
              <a:rPr lang="en-US" sz="1800" dirty="0" smtClean="0"/>
              <a:t>, Twitter, Email).</a:t>
            </a:r>
          </a:p>
        </p:txBody>
      </p:sp>
      <p:pic>
        <p:nvPicPr>
          <p:cNvPr id="4" name="Picture 3" descr="Screenshot 2025-06-28 2326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0968"/>
            <a:ext cx="9144000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424936" cy="1224136"/>
          </a:xfrm>
        </p:spPr>
        <p:txBody>
          <a:bodyPr/>
          <a:lstStyle/>
          <a:p>
            <a:r>
              <a:rPr lang="en-US" b="1" i="1" dirty="0" smtClean="0">
                <a:latin typeface="Baloo" pitchFamily="66" charset="0"/>
                <a:cs typeface="Baloo" pitchFamily="66" charset="0"/>
              </a:rPr>
              <a:t>Final Look of Website</a:t>
            </a:r>
            <a:endParaRPr lang="en-US" b="1" i="1" dirty="0">
              <a:latin typeface="Baloo" pitchFamily="66" charset="0"/>
              <a:cs typeface="Baloo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i="1" dirty="0" smtClean="0"/>
              <a:t>THANK YOU </a:t>
            </a:r>
            <a:endParaRPr lang="en-US" sz="5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2996952"/>
            <a:ext cx="2026568" cy="532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ALL THE BEST</a:t>
            </a:r>
            <a:endParaRPr lang="en-US" sz="1600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410307"/>
            <a:ext cx="4211960" cy="34476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Task Description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personal portfolio web page using only HTML and CSS, inspired by the layout provided. Your portfolio should include:</a:t>
            </a:r>
          </a:p>
          <a:p>
            <a:pPr>
              <a:buNone/>
            </a:pP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 navigation bar with clickable links (use #</a:t>
            </a:r>
            <a:r>
              <a:rPr lang="en-US" sz="2000" dirty="0" err="1" smtClean="0"/>
              <a:t>sectionID</a:t>
            </a:r>
            <a:r>
              <a:rPr lang="en-US" sz="2000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An "About Me" section with your name, a short paragraph, and a profile image.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 "Skills" section with cards showing your skills, levels, and logos.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An "Achievements" section with certificates or descriptions.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 "Projects" section to showcase 2-3 mini projects.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An "Education" section with course details.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 "Contact" section with working links and icons (social media, email).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9492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check it out ……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Navigation Bar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Helps users scroll to various sections of the portfolio using links.</a:t>
            </a:r>
          </a:p>
          <a:p>
            <a:r>
              <a:rPr lang="en-US" sz="1800" dirty="0" smtClean="0"/>
              <a:t>Key Concepts: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 layout, anchor linking (</a:t>
            </a:r>
            <a:r>
              <a:rPr lang="en-US" sz="1800" dirty="0" err="1" smtClean="0"/>
              <a:t>href</a:t>
            </a:r>
            <a:r>
              <a:rPr lang="en-US" sz="1800" dirty="0" smtClean="0"/>
              <a:t>="#section-id")</a:t>
            </a:r>
          </a:p>
          <a:p>
            <a:r>
              <a:rPr lang="en-US" sz="1800" dirty="0" smtClean="0"/>
              <a:t>Styling: Blue background, white text, hover effect with yellow.</a:t>
            </a:r>
          </a:p>
          <a:p>
            <a:endParaRPr lang="en-US" sz="1800" dirty="0"/>
          </a:p>
        </p:txBody>
      </p:sp>
      <p:pic>
        <p:nvPicPr>
          <p:cNvPr id="4" name="Picture 3" descr="Screenshot 2025-06-28 232439.png"/>
          <p:cNvPicPr>
            <a:picLocks noChangeAspect="1"/>
          </p:cNvPicPr>
          <p:nvPr/>
        </p:nvPicPr>
        <p:blipFill>
          <a:blip r:embed="rId2" cstate="print"/>
          <a:srcRect b="76248"/>
          <a:stretch>
            <a:fillRect/>
          </a:stretch>
        </p:blipFill>
        <p:spPr>
          <a:xfrm>
            <a:off x="179512" y="4293096"/>
            <a:ext cx="882047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Introduction Section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Displays user’s name, description, and a profile image.</a:t>
            </a:r>
          </a:p>
          <a:p>
            <a:r>
              <a:rPr lang="en-US" sz="1800" dirty="0" smtClean="0"/>
              <a:t>Layout: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 with intro-text on the left and an image on the right.</a:t>
            </a:r>
          </a:p>
          <a:p>
            <a:r>
              <a:rPr lang="en-US" sz="1800" dirty="0" smtClean="0"/>
              <a:t>Image Used:  “ https</a:t>
            </a:r>
            <a:r>
              <a:rPr lang="en-US" sz="1800" dirty="0"/>
              <a:t>://</a:t>
            </a:r>
            <a:r>
              <a:rPr lang="en-US" sz="1800" dirty="0" smtClean="0"/>
              <a:t>avatar.iran.liara.run/public/girl  ”</a:t>
            </a:r>
          </a:p>
          <a:p>
            <a:endParaRPr lang="en-US" sz="1800" dirty="0"/>
          </a:p>
        </p:txBody>
      </p:sp>
      <p:pic>
        <p:nvPicPr>
          <p:cNvPr id="4" name="Picture 3" descr="Screenshot 2025-06-28 2324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3031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Skills Section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Shows a grid of technical skills write there name with their level.</a:t>
            </a:r>
          </a:p>
          <a:p>
            <a:r>
              <a:rPr lang="en-US" sz="1800" dirty="0" smtClean="0"/>
              <a:t>Layout: use CSS Grid or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 property.</a:t>
            </a:r>
          </a:p>
          <a:p>
            <a:r>
              <a:rPr lang="en-US" sz="1800" dirty="0" smtClean="0"/>
              <a:t>For logos use these </a:t>
            </a:r>
            <a:r>
              <a:rPr lang="en-US" sz="1800" dirty="0" err="1" smtClean="0"/>
              <a:t>urls</a:t>
            </a:r>
            <a:r>
              <a:rPr lang="en-US" sz="1800" dirty="0" smtClean="0"/>
              <a:t> : </a:t>
            </a:r>
          </a:p>
          <a:p>
            <a:pPr lvl="1"/>
            <a:r>
              <a:rPr lang="en-US" sz="1800" dirty="0" smtClean="0"/>
              <a:t>HTMLhttps://img.icons8.com/color/96/html-5.png</a:t>
            </a:r>
          </a:p>
          <a:p>
            <a:pPr lvl="1"/>
            <a:r>
              <a:rPr lang="en-US" sz="1800" dirty="0" smtClean="0"/>
              <a:t>JavaScripthttps://img.icons8.com/color/96/javascript.png</a:t>
            </a:r>
          </a:p>
          <a:p>
            <a:pPr lvl="1"/>
            <a:r>
              <a:rPr lang="en-US" sz="1800" dirty="0" smtClean="0"/>
              <a:t>Javahttps://img.icons8.com/color/96/java-coffee-cup-logo.png</a:t>
            </a:r>
          </a:p>
          <a:p>
            <a:pPr lvl="1"/>
            <a:r>
              <a:rPr lang="en-US" sz="1800" dirty="0" smtClean="0"/>
              <a:t> MySQLhttps://img.icons8.com/color/96/mysql-logo.png</a:t>
            </a:r>
          </a:p>
          <a:p>
            <a:pPr lvl="1"/>
            <a:r>
              <a:rPr lang="en-US" sz="1800" dirty="0" smtClean="0"/>
              <a:t>Bootstraphttps://img.icons8.com/color/96/bootstrap.png</a:t>
            </a:r>
          </a:p>
          <a:p>
            <a:pPr lvl="1"/>
            <a:r>
              <a:rPr lang="en-US" sz="1800" dirty="0" smtClean="0"/>
              <a:t> Pythonhttps://img.icons8.com/color/96/python.png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6-28 2325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48245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Achievements Section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Displays completed internships or workshops or challenges etc.</a:t>
            </a:r>
          </a:p>
          <a:p>
            <a:r>
              <a:rPr lang="en-US" sz="1800" dirty="0" smtClean="0"/>
              <a:t>Layout: Card design with an image, title, and paragraph.</a:t>
            </a:r>
          </a:p>
          <a:p>
            <a:r>
              <a:rPr lang="en-US" sz="1800" dirty="0" smtClean="0"/>
              <a:t>Image Used: Same placeholder image (certificate.jpg) for simplicity.</a:t>
            </a:r>
          </a:p>
          <a:p>
            <a:endParaRPr lang="en-US" sz="1800" dirty="0"/>
          </a:p>
        </p:txBody>
      </p:sp>
      <p:pic>
        <p:nvPicPr>
          <p:cNvPr id="4" name="Picture 3" descr="Screenshot 2025-06-28 2325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08920"/>
            <a:ext cx="9144000" cy="39429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Project Showcase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Purpose: Lists personal or academic projects with images.</a:t>
            </a:r>
          </a:p>
          <a:p>
            <a:r>
              <a:rPr lang="en-US" sz="2000" dirty="0" smtClean="0"/>
              <a:t>Layout: Grid of cards similar to skills/achievements.</a:t>
            </a:r>
          </a:p>
          <a:p>
            <a:r>
              <a:rPr lang="en-US" sz="2000" dirty="0" smtClean="0"/>
              <a:t>Image Used: Placeholder image (project img.jpg).</a:t>
            </a:r>
          </a:p>
          <a:p>
            <a:endParaRPr lang="en-US" sz="2000" dirty="0"/>
          </a:p>
        </p:txBody>
      </p:sp>
      <p:pic>
        <p:nvPicPr>
          <p:cNvPr id="4" name="Picture 3" descr="Screenshot 2025-06-28 2326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936"/>
            <a:ext cx="9144000" cy="36845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Education Background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Purpose: Shows educational background, institution, year.</a:t>
            </a:r>
          </a:p>
          <a:p>
            <a:r>
              <a:rPr lang="en-US" sz="2000" dirty="0" smtClean="0"/>
              <a:t>Layout: Card with an education-related image and paragraph.</a:t>
            </a:r>
          </a:p>
          <a:p>
            <a:r>
              <a:rPr lang="en-US" sz="2000" dirty="0" smtClean="0"/>
              <a:t>Image Used: studyimg.jpg.</a:t>
            </a:r>
          </a:p>
          <a:p>
            <a:endParaRPr lang="en-US" sz="2000" dirty="0"/>
          </a:p>
        </p:txBody>
      </p:sp>
      <p:pic>
        <p:nvPicPr>
          <p:cNvPr id="4" name="Picture 3" descr="Screenshot 2025-06-28 2326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936"/>
            <a:ext cx="9144000" cy="349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Build Your Own Portfolio Website</vt:lpstr>
      <vt:lpstr>Task Description</vt:lpstr>
      <vt:lpstr>Navigation Bar</vt:lpstr>
      <vt:lpstr>Introduction Section</vt:lpstr>
      <vt:lpstr>Skills Section</vt:lpstr>
      <vt:lpstr>Slide 6</vt:lpstr>
      <vt:lpstr>Achievements Section</vt:lpstr>
      <vt:lpstr>Project Showcase</vt:lpstr>
      <vt:lpstr>Education Background</vt:lpstr>
      <vt:lpstr>Contact Section</vt:lpstr>
      <vt:lpstr>Final Look of Website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Portfolio Website</dc:title>
  <dc:creator>hp</dc:creator>
  <cp:lastModifiedBy>hp</cp:lastModifiedBy>
  <cp:revision>4</cp:revision>
  <dcterms:created xsi:type="dcterms:W3CDTF">2025-06-28T18:00:25Z</dcterms:created>
  <dcterms:modified xsi:type="dcterms:W3CDTF">2025-06-28T18:33:01Z</dcterms:modified>
</cp:coreProperties>
</file>