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C33C-81C5-44E7-9C76-9AB266DD0945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DD14-2FAE-4E78-87EB-DE6BC0CD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C33C-81C5-44E7-9C76-9AB266DD0945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DD14-2FAE-4E78-87EB-DE6BC0CD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C33C-81C5-44E7-9C76-9AB266DD0945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DD14-2FAE-4E78-87EB-DE6BC0CD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C33C-81C5-44E7-9C76-9AB266DD0945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DD14-2FAE-4E78-87EB-DE6BC0CD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C33C-81C5-44E7-9C76-9AB266DD0945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DD14-2FAE-4E78-87EB-DE6BC0CD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C33C-81C5-44E7-9C76-9AB266DD0945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DD14-2FAE-4E78-87EB-DE6BC0CD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C33C-81C5-44E7-9C76-9AB266DD0945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DD14-2FAE-4E78-87EB-DE6BC0CD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C33C-81C5-44E7-9C76-9AB266DD0945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DD14-2FAE-4E78-87EB-DE6BC0CD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C33C-81C5-44E7-9C76-9AB266DD0945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DD14-2FAE-4E78-87EB-DE6BC0CD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C33C-81C5-44E7-9C76-9AB266DD0945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DD14-2FAE-4E78-87EB-DE6BC0CD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C33C-81C5-44E7-9C76-9AB266DD0945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DD14-2FAE-4E78-87EB-DE6BC0CD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EC33C-81C5-44E7-9C76-9AB266DD0945}" type="datetimeFigureOut">
              <a:rPr lang="en-US" smtClean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DD14-2FAE-4E78-87EB-DE6BC0CD71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Diving into </a:t>
            </a:r>
            <a:r>
              <a:rPr lang="en-US" b="1" dirty="0" smtClean="0"/>
              <a:t>Bootstrap Utilities</a:t>
            </a:r>
            <a:r>
              <a:rPr lang="en-IN" b="1" i="1" dirty="0" smtClean="0"/>
              <a:t> 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5445224"/>
            <a:ext cx="3128392" cy="406896"/>
          </a:xfrm>
        </p:spPr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tx1"/>
                </a:solidFill>
              </a:rPr>
              <a:t>BY : </a:t>
            </a:r>
            <a:r>
              <a:rPr lang="en-IN" sz="1800" dirty="0" err="1" smtClean="0">
                <a:solidFill>
                  <a:schemeClr val="tx1"/>
                </a:solidFill>
              </a:rPr>
              <a:t>Anjali</a:t>
            </a:r>
            <a:r>
              <a:rPr lang="en-IN" sz="1800" dirty="0" smtClean="0">
                <a:solidFill>
                  <a:schemeClr val="tx1"/>
                </a:solidFill>
              </a:rPr>
              <a:t> Sharma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4149080"/>
            <a:ext cx="2172072" cy="2172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Topic to explore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686800" cy="4525963"/>
          </a:xfrm>
        </p:spPr>
        <p:txBody>
          <a:bodyPr>
            <a:noAutofit/>
          </a:bodyPr>
          <a:lstStyle/>
          <a:p>
            <a:r>
              <a:rPr lang="en-US" sz="1800" dirty="0" smtClean="0"/>
              <a:t>explore Bootstrap's built-in utility classes and discover how powerful and reusable they are — especially when combined with responsive variants like -</a:t>
            </a:r>
            <a:r>
              <a:rPr lang="en-US" sz="1800" dirty="0" err="1" smtClean="0"/>
              <a:t>sm</a:t>
            </a:r>
            <a:r>
              <a:rPr lang="en-US" sz="1800" dirty="0" smtClean="0"/>
              <a:t>-, -</a:t>
            </a:r>
            <a:r>
              <a:rPr lang="en-US" sz="1800" dirty="0" err="1" smtClean="0"/>
              <a:t>md</a:t>
            </a:r>
            <a:r>
              <a:rPr lang="en-US" sz="1800" dirty="0" smtClean="0"/>
              <a:t>-, -</a:t>
            </a:r>
            <a:r>
              <a:rPr lang="en-US" sz="1800" dirty="0" err="1" smtClean="0"/>
              <a:t>lg</a:t>
            </a:r>
            <a:r>
              <a:rPr lang="en-US" sz="1800" dirty="0" smtClean="0"/>
              <a:t>-, etc.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i="1" u="sng" dirty="0" smtClean="0"/>
              <a:t>What You Have to Do:</a:t>
            </a:r>
          </a:p>
          <a:p>
            <a:pPr>
              <a:buNone/>
            </a:pPr>
            <a:endParaRPr lang="en-US" sz="1800" dirty="0" smtClean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Explore Utility Classes like: shadow, rounded, border etc.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Find which classes have responsive versions , Test how they behave on different screen sizes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Note Down 5–8 Interesting or Useful Classes that you found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THANK YOU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656" y="3140968"/>
            <a:ext cx="6400800" cy="1752600"/>
          </a:xfrm>
        </p:spPr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tx1"/>
                </a:solidFill>
              </a:rPr>
              <a:t>All the best !!!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3726889"/>
            <a:ext cx="3825200" cy="31311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Bootstrap Button Classes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“Bootstrap buttons come in multiple styles, colors, and sizes. They all start with .</a:t>
            </a:r>
            <a:r>
              <a:rPr lang="en-US" sz="1800" dirty="0" err="1" smtClean="0"/>
              <a:t>btn</a:t>
            </a:r>
            <a:r>
              <a:rPr lang="en-US" sz="1800" dirty="0" smtClean="0"/>
              <a:t> and combine with a variant class. </a:t>
            </a:r>
          </a:p>
          <a:p>
            <a:r>
              <a:rPr lang="en-IN" sz="1800" dirty="0" smtClean="0"/>
              <a:t>Way to apply : - class=“</a:t>
            </a:r>
            <a:r>
              <a:rPr lang="en-IN" sz="1800" dirty="0" err="1" smtClean="0"/>
              <a:t>btn</a:t>
            </a:r>
            <a:r>
              <a:rPr lang="en-IN" sz="1800" dirty="0" smtClean="0"/>
              <a:t> </a:t>
            </a:r>
            <a:r>
              <a:rPr lang="en-IN" sz="1800" dirty="0" err="1" smtClean="0"/>
              <a:t>btn</a:t>
            </a:r>
            <a:r>
              <a:rPr lang="en-IN" sz="1800" dirty="0" smtClean="0"/>
              <a:t>-primary”</a:t>
            </a:r>
          </a:p>
          <a:p>
            <a:endParaRPr lang="en-IN" sz="1800" dirty="0"/>
          </a:p>
          <a:p>
            <a:pPr>
              <a:buFont typeface="+mj-lt"/>
              <a:buAutoNum type="arabicPeriod"/>
            </a:pPr>
            <a:r>
              <a:rPr lang="en-US" sz="1800" dirty="0" smtClean="0"/>
              <a:t>.</a:t>
            </a:r>
            <a:r>
              <a:rPr lang="en-US" sz="1800" dirty="0" err="1" smtClean="0"/>
              <a:t>btn</a:t>
            </a:r>
            <a:r>
              <a:rPr lang="en-US" sz="1800" dirty="0" smtClean="0"/>
              <a:t>-primary	 :	Blue button (main action)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.</a:t>
            </a:r>
            <a:r>
              <a:rPr lang="en-US" sz="1800" dirty="0" err="1" smtClean="0"/>
              <a:t>btn</a:t>
            </a:r>
            <a:r>
              <a:rPr lang="en-US" sz="1800" dirty="0" smtClean="0"/>
              <a:t>-secondary  :	Gray button (less important)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.</a:t>
            </a:r>
            <a:r>
              <a:rPr lang="en-US" sz="1800" dirty="0" err="1" smtClean="0"/>
              <a:t>btn</a:t>
            </a:r>
            <a:r>
              <a:rPr lang="en-US" sz="1800" dirty="0" smtClean="0"/>
              <a:t>-success	 :	Green button (for success messages)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.</a:t>
            </a:r>
            <a:r>
              <a:rPr lang="en-US" sz="1800" dirty="0" err="1" smtClean="0"/>
              <a:t>btn</a:t>
            </a:r>
            <a:r>
              <a:rPr lang="en-US" sz="1800" dirty="0" smtClean="0"/>
              <a:t>-danger	 :	Red button (for delete or error)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.</a:t>
            </a:r>
            <a:r>
              <a:rPr lang="en-US" sz="1800" dirty="0" err="1" smtClean="0"/>
              <a:t>btn</a:t>
            </a:r>
            <a:r>
              <a:rPr lang="en-US" sz="1800" dirty="0" smtClean="0"/>
              <a:t>-warning	 :	Yellow (warning messages)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.</a:t>
            </a:r>
            <a:r>
              <a:rPr lang="en-US" sz="1800" dirty="0" err="1" smtClean="0"/>
              <a:t>btn</a:t>
            </a:r>
            <a:r>
              <a:rPr lang="en-US" sz="1800" dirty="0" smtClean="0"/>
              <a:t>-info	 :	Teal (informational purposes)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.</a:t>
            </a:r>
            <a:r>
              <a:rPr lang="en-US" sz="1800" dirty="0" err="1" smtClean="0"/>
              <a:t>btn</a:t>
            </a:r>
            <a:r>
              <a:rPr lang="en-US" sz="1800" dirty="0" smtClean="0"/>
              <a:t>-light	 :	Light gray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.</a:t>
            </a:r>
            <a:r>
              <a:rPr lang="en-US" sz="1800" dirty="0" err="1" smtClean="0"/>
              <a:t>btn</a:t>
            </a:r>
            <a:r>
              <a:rPr lang="en-US" sz="1800" dirty="0" smtClean="0"/>
              <a:t>-dark	 :	Black or dark gray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36712"/>
            <a:ext cx="8229600" cy="4606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Outline Buttons  :  Replace </a:t>
            </a:r>
            <a:r>
              <a:rPr lang="en-US" sz="2000" dirty="0" err="1" smtClean="0"/>
              <a:t>btn</a:t>
            </a:r>
            <a:r>
              <a:rPr lang="en-US" sz="2000" dirty="0" smtClean="0"/>
              <a:t>- with </a:t>
            </a:r>
            <a:r>
              <a:rPr lang="en-US" sz="2000" dirty="0" err="1" smtClean="0"/>
              <a:t>btn</a:t>
            </a:r>
            <a:r>
              <a:rPr lang="en-US" sz="2000" dirty="0" smtClean="0"/>
              <a:t>-outline-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9592" y="1340768"/>
            <a:ext cx="6552728" cy="9233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&lt;button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-outline-success"&gt;Outline Button&lt;/button&gt;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2636912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Button Sizes : </a:t>
            </a:r>
          </a:p>
          <a:p>
            <a:r>
              <a:rPr lang="en-US" sz="2000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.</a:t>
            </a:r>
            <a:r>
              <a:rPr lang="en-US" sz="2000" dirty="0" err="1" smtClean="0"/>
              <a:t>btn-lg</a:t>
            </a:r>
            <a:r>
              <a:rPr lang="en-US" sz="2000" dirty="0" smtClean="0"/>
              <a:t> → Large button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.</a:t>
            </a:r>
            <a:r>
              <a:rPr lang="en-US" sz="2000" dirty="0" err="1" smtClean="0"/>
              <a:t>btn-sm</a:t>
            </a:r>
            <a:r>
              <a:rPr lang="en-US" sz="2000" dirty="0" smtClean="0"/>
              <a:t> → Small button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endParaRPr 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899592" y="4221088"/>
            <a:ext cx="6912768" cy="175432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Combined Example : -</a:t>
            </a:r>
          </a:p>
          <a:p>
            <a:endParaRPr lang="en-US" dirty="0" smtClean="0"/>
          </a:p>
          <a:p>
            <a:r>
              <a:rPr lang="en-US" dirty="0" smtClean="0"/>
              <a:t>&lt;button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-primary"&gt;Primary&lt;/button&gt;</a:t>
            </a:r>
          </a:p>
          <a:p>
            <a:r>
              <a:rPr lang="en-US" dirty="0" smtClean="0"/>
              <a:t>&lt;button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-danger </a:t>
            </a:r>
            <a:r>
              <a:rPr lang="en-US" dirty="0" err="1" smtClean="0"/>
              <a:t>btn-lg</a:t>
            </a:r>
            <a:r>
              <a:rPr lang="en-US" dirty="0" smtClean="0"/>
              <a:t>"&gt;Large Danger&lt;/button&gt;</a:t>
            </a:r>
          </a:p>
          <a:p>
            <a:r>
              <a:rPr lang="en-US" dirty="0" smtClean="0"/>
              <a:t>&lt;button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-outline-info </a:t>
            </a:r>
            <a:r>
              <a:rPr lang="en-US" dirty="0" err="1" smtClean="0"/>
              <a:t>btn-sm</a:t>
            </a:r>
            <a:r>
              <a:rPr lang="en-US" dirty="0" smtClean="0"/>
              <a:t>"&gt;Small Info&lt;/button&gt;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b="1" i="1" dirty="0" smtClean="0"/>
              <a:t>Text Utilities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686800" cy="211683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Alignment</a:t>
            </a:r>
            <a:r>
              <a:rPr lang="en-US" sz="2000" dirty="0" smtClean="0"/>
              <a:t>: 	</a:t>
            </a:r>
            <a:r>
              <a:rPr lang="en-US" sz="2000" dirty="0" smtClean="0"/>
              <a:t>text-center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Weight</a:t>
            </a:r>
            <a:r>
              <a:rPr lang="en-US" sz="2000" dirty="0" smtClean="0"/>
              <a:t>:	 </a:t>
            </a:r>
            <a:r>
              <a:rPr lang="en-US" sz="2000" dirty="0" smtClean="0"/>
              <a:t>font-weight-bold</a:t>
            </a:r>
            <a:r>
              <a:rPr lang="en-US" sz="2000" dirty="0" smtClean="0"/>
              <a:t>, </a:t>
            </a:r>
            <a:r>
              <a:rPr lang="en-US" sz="2000" dirty="0" smtClean="0"/>
              <a:t>font-width-normal</a:t>
            </a:r>
            <a:r>
              <a:rPr lang="en-US" sz="2000" dirty="0" smtClean="0"/>
              <a:t>, </a:t>
            </a:r>
            <a:r>
              <a:rPr lang="en-US" sz="2000" dirty="0" smtClean="0"/>
              <a:t>font-width-light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Style</a:t>
            </a:r>
            <a:r>
              <a:rPr lang="en-US" sz="2000" dirty="0" smtClean="0"/>
              <a:t>: 	</a:t>
            </a:r>
            <a:r>
              <a:rPr lang="en-US" sz="2000" dirty="0" smtClean="0"/>
              <a:t>font-italic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Transform</a:t>
            </a:r>
            <a:r>
              <a:rPr lang="en-US" sz="2000" dirty="0" smtClean="0"/>
              <a:t>: 	text-uppercase, text-lowercase, text-capitalize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Color</a:t>
            </a:r>
            <a:r>
              <a:rPr lang="en-US" sz="2000" dirty="0" smtClean="0"/>
              <a:t>:	 text-primary, text-danger, text-muted, text-white, text-success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1520" y="3501008"/>
            <a:ext cx="868680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/>
              <a:t>Add responsive breakpoints for alignment: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3528" y="5661248"/>
            <a:ext cx="86868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&lt;p class="text-uppercase </a:t>
            </a:r>
            <a:r>
              <a:rPr lang="en-US" sz="2000" dirty="0" smtClean="0"/>
              <a:t>font-weight-bold </a:t>
            </a:r>
            <a:r>
              <a:rPr lang="en-US" sz="2000" dirty="0" smtClean="0"/>
              <a:t>text-success"&gt;boost your coding&lt;/p&gt;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3528" y="4077072"/>
            <a:ext cx="8686800" cy="100811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</a:pPr>
            <a:endParaRPr lang="en-US" sz="2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&lt;p class="</a:t>
            </a:r>
            <a:r>
              <a:rPr lang="en-US" sz="2000" dirty="0" smtClean="0"/>
              <a:t>text-left </a:t>
            </a:r>
            <a:r>
              <a:rPr lang="en-US" sz="2000" dirty="0" smtClean="0"/>
              <a:t>text-</a:t>
            </a:r>
            <a:r>
              <a:rPr lang="en-US" sz="2000" dirty="0" err="1" smtClean="0"/>
              <a:t>md</a:t>
            </a:r>
            <a:r>
              <a:rPr lang="en-US" sz="2000" dirty="0" smtClean="0"/>
              <a:t>-center </a:t>
            </a:r>
            <a:r>
              <a:rPr lang="en-US" sz="2000" dirty="0" smtClean="0"/>
              <a:t>text-</a:t>
            </a:r>
            <a:r>
              <a:rPr lang="en-US" sz="2000" dirty="0" err="1" smtClean="0"/>
              <a:t>lg</a:t>
            </a:r>
            <a:r>
              <a:rPr lang="en-US" sz="2000" dirty="0" smtClean="0"/>
              <a:t>-right"&gt;</a:t>
            </a:r>
            <a:r>
              <a:rPr lang="en-US" sz="2000" dirty="0" smtClean="0"/>
              <a:t>Aligns differently on devices&lt;/p&gt;</a:t>
            </a:r>
          </a:p>
          <a:p>
            <a:pPr marL="342900" lvl="0" indent="-342900">
              <a:spcBef>
                <a:spcPct val="20000"/>
              </a:spcBef>
            </a:pPr>
            <a:endParaRPr lang="en-US" sz="20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3528" y="5157192"/>
            <a:ext cx="8686800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2000" noProof="0" dirty="0" smtClean="0"/>
              <a:t>Example :- 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Background Utilities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556792"/>
            <a:ext cx="8229600" cy="367240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/>
              <a:t>.</a:t>
            </a:r>
            <a:r>
              <a:rPr lang="en-US" sz="2400" dirty="0" err="1" smtClean="0"/>
              <a:t>bg</a:t>
            </a:r>
            <a:r>
              <a:rPr lang="en-US" sz="2400" dirty="0" smtClean="0"/>
              <a:t>-primary		:	Blue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.</a:t>
            </a:r>
            <a:r>
              <a:rPr lang="en-US" sz="2400" dirty="0" err="1" smtClean="0"/>
              <a:t>bg</a:t>
            </a:r>
            <a:r>
              <a:rPr lang="en-US" sz="2400" dirty="0" smtClean="0"/>
              <a:t>-danger		:	Red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.</a:t>
            </a:r>
            <a:r>
              <a:rPr lang="en-US" sz="2400" dirty="0" err="1" smtClean="0"/>
              <a:t>bg</a:t>
            </a:r>
            <a:r>
              <a:rPr lang="en-US" sz="2400" dirty="0" smtClean="0"/>
              <a:t>-warning		:	Yellow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.</a:t>
            </a:r>
            <a:r>
              <a:rPr lang="en-US" sz="2400" dirty="0" err="1" smtClean="0"/>
              <a:t>bg</a:t>
            </a:r>
            <a:r>
              <a:rPr lang="en-US" sz="2400" dirty="0" smtClean="0"/>
              <a:t>-success		:	Green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.</a:t>
            </a:r>
            <a:r>
              <a:rPr lang="en-US" sz="2400" dirty="0" err="1" smtClean="0"/>
              <a:t>bg</a:t>
            </a:r>
            <a:r>
              <a:rPr lang="en-US" sz="2400" dirty="0" smtClean="0"/>
              <a:t>-info		:	Teal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.</a:t>
            </a:r>
            <a:r>
              <a:rPr lang="en-US" sz="2400" dirty="0" err="1" smtClean="0"/>
              <a:t>bg</a:t>
            </a:r>
            <a:r>
              <a:rPr lang="en-US" sz="2400" dirty="0" smtClean="0"/>
              <a:t>-dark		:	Dark Gray</a:t>
            </a:r>
          </a:p>
          <a:p>
            <a:pPr>
              <a:buFont typeface="+mj-lt"/>
              <a:buAutoNum type="arabicPeriod"/>
            </a:pPr>
            <a:r>
              <a:rPr lang="en-US" sz="2400" dirty="0" smtClean="0"/>
              <a:t>.</a:t>
            </a:r>
            <a:r>
              <a:rPr lang="en-US" sz="2400" dirty="0" err="1" smtClean="0"/>
              <a:t>bg</a:t>
            </a:r>
            <a:r>
              <a:rPr lang="en-US" sz="2400" dirty="0" smtClean="0"/>
              <a:t>-light		:	Light Gray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b="1" i="1" dirty="0" smtClean="0"/>
              <a:t>Width Classes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696" y="1628801"/>
            <a:ext cx="6408712" cy="29523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.w-25	:	25% 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.w-50	:	50% width.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w-75	:	75% 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.w-100	:	Full 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.mw-100	:	Max width 100%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.min-vw-100:	Min 100% viewport width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4653136"/>
            <a:ext cx="7128792" cy="17543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Example : (responsive )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&lt;div class="w-100 </a:t>
            </a:r>
            <a:r>
              <a:rPr lang="en-US" dirty="0" smtClean="0"/>
              <a:t>   </a:t>
            </a:r>
            <a:r>
              <a:rPr lang="en-US" dirty="0" err="1" smtClean="0"/>
              <a:t>bg</a:t>
            </a:r>
            <a:r>
              <a:rPr lang="en-US" dirty="0" smtClean="0"/>
              <a:t>-warning </a:t>
            </a:r>
            <a:r>
              <a:rPr lang="en-US" dirty="0" smtClean="0"/>
              <a:t>  p-3</a:t>
            </a:r>
            <a:r>
              <a:rPr lang="en-US" dirty="0" smtClean="0"/>
              <a:t>"&gt;</a:t>
            </a:r>
          </a:p>
          <a:p>
            <a:pPr lvl="1"/>
            <a:r>
              <a:rPr lang="en-US" dirty="0" smtClean="0"/>
              <a:t>     Width changes at different breakpoints</a:t>
            </a:r>
          </a:p>
          <a:p>
            <a:pPr lvl="1"/>
            <a:r>
              <a:rPr lang="en-US" dirty="0" smtClean="0"/>
              <a:t>&lt;/div&gt;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en-US" b="1" i="1" dirty="0" err="1" smtClean="0"/>
              <a:t>Flexbox</a:t>
            </a:r>
            <a:r>
              <a:rPr lang="en-US" b="1" i="1" dirty="0" smtClean="0"/>
              <a:t> Utilities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42195"/>
            <a:ext cx="4114800" cy="892696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Basic:</a:t>
            </a:r>
          </a:p>
          <a:p>
            <a:pPr>
              <a:buNone/>
            </a:pPr>
            <a:r>
              <a:rPr lang="en-US" sz="2000" dirty="0" smtClean="0"/>
              <a:t>	d-flex </a:t>
            </a:r>
            <a:r>
              <a:rPr lang="en-US" sz="2000" dirty="0"/>
              <a:t>:</a:t>
            </a:r>
            <a:r>
              <a:rPr lang="en-US" sz="2000" dirty="0" smtClean="0"/>
              <a:t> Activates </a:t>
            </a:r>
            <a:r>
              <a:rPr lang="en-US" sz="2000" dirty="0" err="1" smtClean="0"/>
              <a:t>Flexbox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7888" y="2478906"/>
            <a:ext cx="4114800" cy="8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    Direction: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flex-row (default), flex-column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7888" y="3415010"/>
            <a:ext cx="7776864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     Alignment:</a:t>
            </a:r>
          </a:p>
          <a:p>
            <a:pPr lvl="1"/>
            <a:r>
              <a:rPr lang="en-US" sz="2000" dirty="0" smtClean="0"/>
              <a:t>Horizontal  :	 justify-content-start  { center, end, between, around }</a:t>
            </a:r>
          </a:p>
          <a:p>
            <a:pPr lvl="1"/>
            <a:r>
              <a:rPr lang="en-US" sz="2000" dirty="0" smtClean="0"/>
              <a:t>Vertical       :   align-items-start         { center, end, stretch }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9896" y="4567138"/>
            <a:ext cx="4114800" cy="8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b="1" dirty="0" smtClean="0"/>
              <a:t>Wrap</a:t>
            </a:r>
            <a:r>
              <a:rPr lang="en-US" sz="2000" dirty="0" smtClean="0"/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dirty="0" smtClean="0"/>
              <a:t> flex-wrap, flex-</a:t>
            </a:r>
            <a:r>
              <a:rPr lang="en-US" sz="2000" dirty="0" err="1" smtClean="0"/>
              <a:t>nowrap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1904" y="5575250"/>
            <a:ext cx="4114800" cy="89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 smtClean="0"/>
              <a:t>Order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dirty="0" smtClean="0"/>
              <a:t> order-1, order-2, etc.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Display Utilities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744" y="1556792"/>
            <a:ext cx="8229600" cy="226084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d-none	:	Hide element</a:t>
            </a:r>
          </a:p>
          <a:p>
            <a:r>
              <a:rPr lang="en-US" sz="1800" dirty="0" smtClean="0"/>
              <a:t>d-block	:	Display as block</a:t>
            </a:r>
          </a:p>
          <a:p>
            <a:r>
              <a:rPr lang="en-US" sz="1800" dirty="0" smtClean="0"/>
              <a:t>d-inline	:	Inline</a:t>
            </a:r>
          </a:p>
          <a:p>
            <a:r>
              <a:rPr lang="en-US" sz="1800" dirty="0" smtClean="0"/>
              <a:t>d-inline-block	:	Hybrid</a:t>
            </a:r>
          </a:p>
          <a:p>
            <a:r>
              <a:rPr lang="en-US" sz="1800" dirty="0" smtClean="0"/>
              <a:t>d-flex		:	Display as </a:t>
            </a:r>
            <a:r>
              <a:rPr lang="en-US" sz="1800" dirty="0" smtClean="0"/>
              <a:t>flex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3933056"/>
            <a:ext cx="820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Responsive </a:t>
            </a:r>
            <a:r>
              <a:rPr lang="en-IN" b="1" dirty="0" err="1" smtClean="0"/>
              <a:t>Varient</a:t>
            </a:r>
            <a:r>
              <a:rPr lang="en-IN" b="1" dirty="0" smtClean="0"/>
              <a:t> : </a:t>
            </a:r>
          </a:p>
          <a:p>
            <a:endParaRPr lang="en-IN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d-</a:t>
            </a:r>
            <a:r>
              <a:rPr lang="en-US" dirty="0" err="1" smtClean="0"/>
              <a:t>md</a:t>
            </a:r>
            <a:r>
              <a:rPr lang="en-US" dirty="0" smtClean="0"/>
              <a:t>-none		:	Hidden from </a:t>
            </a:r>
            <a:r>
              <a:rPr lang="en-US" dirty="0" err="1" smtClean="0"/>
              <a:t>md</a:t>
            </a:r>
            <a:r>
              <a:rPr lang="en-US" dirty="0" smtClean="0"/>
              <a:t> screens upward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d-</a:t>
            </a:r>
            <a:r>
              <a:rPr lang="en-US" dirty="0" err="1" smtClean="0"/>
              <a:t>lg</a:t>
            </a:r>
            <a:r>
              <a:rPr lang="en-US" dirty="0" smtClean="0"/>
              <a:t>-block		:	Visible only on </a:t>
            </a:r>
            <a:r>
              <a:rPr lang="en-US" dirty="0" err="1" smtClean="0"/>
              <a:t>lg</a:t>
            </a:r>
            <a:r>
              <a:rPr lang="en-US" dirty="0" smtClean="0"/>
              <a:t> and above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i="1" dirty="0" smtClean="0"/>
              <a:t>CSS Selector Specificity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708920"/>
            <a:ext cx="8229600" cy="218884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Tag		:	p, h1		:	Low</a:t>
            </a:r>
          </a:p>
          <a:p>
            <a:r>
              <a:rPr lang="en-US" sz="1800" dirty="0" smtClean="0"/>
              <a:t>Class		:	.</a:t>
            </a:r>
            <a:r>
              <a:rPr lang="en-US" sz="1800" dirty="0" err="1" smtClean="0"/>
              <a:t>textdanger</a:t>
            </a:r>
            <a:r>
              <a:rPr lang="en-US" sz="1800" dirty="0" smtClean="0"/>
              <a:t>	:	Medium</a:t>
            </a:r>
          </a:p>
          <a:p>
            <a:r>
              <a:rPr lang="en-US" sz="1800" dirty="0" smtClean="0"/>
              <a:t>ID		:	#header		:	High</a:t>
            </a:r>
          </a:p>
          <a:p>
            <a:r>
              <a:rPr lang="en-US" sz="1800" dirty="0" smtClean="0"/>
              <a:t>Inline style	:	style="“		:	Higher</a:t>
            </a:r>
          </a:p>
          <a:p>
            <a:r>
              <a:rPr lang="en-US" sz="1800" dirty="0" smtClean="0"/>
              <a:t>!important	:	</a:t>
            </a:r>
            <a:r>
              <a:rPr lang="en-US" sz="1800" dirty="0" err="1" smtClean="0"/>
              <a:t>color:red</a:t>
            </a:r>
            <a:r>
              <a:rPr lang="en-US" sz="1800" dirty="0" smtClean="0"/>
              <a:t> !important:	Highest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311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Diving into Bootstrap Utilities </vt:lpstr>
      <vt:lpstr>Bootstrap Button Classes</vt:lpstr>
      <vt:lpstr>Slide 3</vt:lpstr>
      <vt:lpstr>Text Utilities</vt:lpstr>
      <vt:lpstr>Background Utilities</vt:lpstr>
      <vt:lpstr>Width Classes</vt:lpstr>
      <vt:lpstr>Flexbox Utilities</vt:lpstr>
      <vt:lpstr>Display Utilities</vt:lpstr>
      <vt:lpstr>CSS Selector Specificity</vt:lpstr>
      <vt:lpstr>Topic to explore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16</cp:revision>
  <dcterms:created xsi:type="dcterms:W3CDTF">2025-06-29T09:09:24Z</dcterms:created>
  <dcterms:modified xsi:type="dcterms:W3CDTF">2025-07-02T09:18:19Z</dcterms:modified>
</cp:coreProperties>
</file>