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35EFD-7FA9-4260-85BB-FDD10B8FF9B8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0B38-F408-45A9-A600-C6CABE9DCD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rest.co.in/public/v2/users/%7bid%7d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Promises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486916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077072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124744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 smtClean="0"/>
              <a:t>Synchronous execution : </a:t>
            </a:r>
          </a:p>
          <a:p>
            <a:endParaRPr lang="en-IN" sz="2000" dirty="0"/>
          </a:p>
          <a:p>
            <a:r>
              <a:rPr lang="en-IN" sz="2000" dirty="0" smtClean="0"/>
              <a:t>When code executes line by line – called synchronous behaviour </a:t>
            </a:r>
          </a:p>
          <a:p>
            <a:r>
              <a:rPr lang="en-IN" sz="2000" dirty="0" smtClean="0"/>
              <a:t>Example : alert(); alert(); alert();</a:t>
            </a:r>
          </a:p>
          <a:p>
            <a:endParaRPr lang="en-IN" sz="2000" dirty="0"/>
          </a:p>
          <a:p>
            <a:r>
              <a:rPr lang="en-IN" sz="2000" b="1" i="1" u="sng" dirty="0" smtClean="0"/>
              <a:t>Asynchronous execution :</a:t>
            </a:r>
          </a:p>
          <a:p>
            <a:endParaRPr lang="en-IN" sz="2000" dirty="0"/>
          </a:p>
          <a:p>
            <a:r>
              <a:rPr lang="en-IN" sz="2000" dirty="0" smtClean="0"/>
              <a:t>When statement don’t wait to the statement that came first and start execution </a:t>
            </a:r>
          </a:p>
          <a:p>
            <a:r>
              <a:rPr lang="en-IN" sz="2000" dirty="0" smtClean="0"/>
              <a:t>Example : fetch() took time so stmt after fetch execute first 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JS promises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Promise is a way to handle asynchronous operation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Promise is a object that represents a result of operation that will be return at some point in future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06896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Promise States :- 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Pending </a:t>
            </a:r>
            <a:r>
              <a:rPr lang="en-IN" dirty="0" smtClean="0">
                <a:sym typeface="Wingdings" pitchFamily="2" charset="2"/>
              </a:rPr>
              <a:t>  neither fulfilled </a:t>
            </a:r>
            <a:r>
              <a:rPr lang="en-IN" dirty="0" err="1" smtClean="0">
                <a:sym typeface="Wingdings" pitchFamily="2" charset="2"/>
              </a:rPr>
              <a:t>noe</a:t>
            </a:r>
            <a:r>
              <a:rPr lang="en-IN" dirty="0" smtClean="0">
                <a:sym typeface="Wingdings" pitchFamily="2" charset="2"/>
              </a:rPr>
              <a:t> rejected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Resolved  operation completed successfully &amp; got a value as result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Rejected   operation failed ( may be </a:t>
            </a:r>
            <a:r>
              <a:rPr lang="en-IN" dirty="0" err="1" smtClean="0">
                <a:sym typeface="Wingdings" pitchFamily="2" charset="2"/>
              </a:rPr>
              <a:t>duw</a:t>
            </a:r>
            <a:r>
              <a:rPr lang="en-IN" dirty="0" smtClean="0">
                <a:sym typeface="Wingdings" pitchFamily="2" charset="2"/>
              </a:rPr>
              <a:t> to wrong </a:t>
            </a:r>
            <a:r>
              <a:rPr lang="en-IN" dirty="0" err="1" smtClean="0">
                <a:sym typeface="Wingdings" pitchFamily="2" charset="2"/>
              </a:rPr>
              <a:t>url</a:t>
            </a:r>
            <a:r>
              <a:rPr lang="en-IN" dirty="0" smtClean="0">
                <a:sym typeface="Wingdings" pitchFamily="2" charset="2"/>
              </a:rPr>
              <a:t> ,  network failure etc.)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Promise chaining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Combining /attaching multiple .then() or .catch() to a single promise is called promise chaining . </a:t>
            </a:r>
          </a:p>
          <a:p>
            <a:r>
              <a:rPr lang="en-IN" dirty="0" smtClean="0"/>
              <a:t>As we  know fetch()  return a promise . </a:t>
            </a:r>
          </a:p>
          <a:p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8136904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r>
              <a:rPr lang="en-IN" dirty="0" smtClean="0"/>
              <a:t>Example :-  </a:t>
            </a:r>
          </a:p>
          <a:p>
            <a:endParaRPr lang="en-IN" dirty="0"/>
          </a:p>
          <a:p>
            <a:r>
              <a:rPr lang="en-IN" dirty="0" smtClean="0"/>
              <a:t>Const </a:t>
            </a:r>
            <a:r>
              <a:rPr lang="en-IN" dirty="0" err="1" smtClean="0"/>
              <a:t>url</a:t>
            </a:r>
            <a:r>
              <a:rPr lang="en-IN" dirty="0" smtClean="0"/>
              <a:t> = ANY_VALID_URL ;</a:t>
            </a:r>
          </a:p>
          <a:p>
            <a:r>
              <a:rPr lang="en-IN" dirty="0" smtClean="0"/>
              <a:t>Let </a:t>
            </a:r>
            <a:r>
              <a:rPr lang="en-IN" dirty="0" err="1" smtClean="0"/>
              <a:t>res_pro</a:t>
            </a:r>
            <a:r>
              <a:rPr lang="en-IN" dirty="0" smtClean="0"/>
              <a:t> = fetch(</a:t>
            </a:r>
            <a:r>
              <a:rPr lang="en-IN" dirty="0" err="1" smtClean="0"/>
              <a:t>url</a:t>
            </a:r>
            <a:r>
              <a:rPr lang="en-IN" dirty="0" smtClean="0"/>
              <a:t>) ;</a:t>
            </a:r>
          </a:p>
          <a:p>
            <a:endParaRPr lang="en-IN" dirty="0"/>
          </a:p>
          <a:p>
            <a:r>
              <a:rPr lang="en-IN" dirty="0" err="1" smtClean="0"/>
              <a:t>res_pro.then</a:t>
            </a:r>
            <a:r>
              <a:rPr lang="en-IN" dirty="0" smtClean="0"/>
              <a:t>((response)=&gt; {return  </a:t>
            </a:r>
            <a:r>
              <a:rPr lang="en-IN" dirty="0" err="1" smtClean="0"/>
              <a:t>response.json</a:t>
            </a:r>
            <a:r>
              <a:rPr lang="en-IN" dirty="0" smtClean="0"/>
              <a:t>() } )</a:t>
            </a:r>
          </a:p>
          <a:p>
            <a:r>
              <a:rPr lang="en-IN" dirty="0" smtClean="0"/>
              <a:t>.then((data)=&gt;{ console .log(data) }) </a:t>
            </a:r>
          </a:p>
          <a:p>
            <a:r>
              <a:rPr lang="en-IN" dirty="0" smtClean="0"/>
              <a:t>.catch((error)=&gt; {console.log(error);}) 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two main </a:t>
            </a:r>
            <a:r>
              <a:rPr lang="en-IN" dirty="0"/>
              <a:t>a</a:t>
            </a:r>
            <a:r>
              <a:rPr lang="en-IN" dirty="0" smtClean="0"/>
              <a:t>synchronous code style :-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Callback</a:t>
            </a:r>
            <a:r>
              <a:rPr lang="en-IN" dirty="0" smtClean="0"/>
              <a:t> based </a:t>
            </a:r>
            <a:r>
              <a:rPr lang="en-IN" dirty="0" smtClean="0">
                <a:sym typeface="Wingdings" pitchFamily="2" charset="2"/>
              </a:rPr>
              <a:t>  </a:t>
            </a:r>
            <a:r>
              <a:rPr lang="en-IN" dirty="0" err="1" smtClean="0">
                <a:sym typeface="Wingdings" pitchFamily="2" charset="2"/>
              </a:rPr>
              <a:t>setTimeout</a:t>
            </a:r>
            <a:r>
              <a:rPr lang="en-IN" dirty="0" smtClean="0">
                <a:sym typeface="Wingdings" pitchFamily="2" charset="2"/>
              </a:rPr>
              <a:t>() , </a:t>
            </a:r>
            <a:r>
              <a:rPr lang="en-IN" dirty="0" err="1" smtClean="0">
                <a:sym typeface="Wingdings" pitchFamily="2" charset="2"/>
              </a:rPr>
              <a:t>setInterval</a:t>
            </a:r>
            <a:r>
              <a:rPr lang="en-IN" dirty="0" smtClean="0">
                <a:sym typeface="Wingdings" pitchFamily="2" charset="2"/>
              </a:rPr>
              <a:t>()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sym typeface="Wingdings" pitchFamily="2" charset="2"/>
              </a:rPr>
              <a:t>Promise based    fetch() 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16832"/>
            <a:ext cx="8208912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i="1" u="sng" dirty="0" smtClean="0"/>
              <a:t>Creating Promise :-  </a:t>
            </a:r>
          </a:p>
          <a:p>
            <a:endParaRPr lang="en-IN" dirty="0"/>
          </a:p>
          <a:p>
            <a:r>
              <a:rPr lang="en-IN" dirty="0" err="1" smtClean="0"/>
              <a:t>Cosnt</a:t>
            </a:r>
            <a:r>
              <a:rPr lang="en-IN" dirty="0" smtClean="0"/>
              <a:t> </a:t>
            </a:r>
            <a:r>
              <a:rPr lang="en-IN" dirty="0" err="1" smtClean="0"/>
              <a:t>mypromise</a:t>
            </a:r>
            <a:r>
              <a:rPr lang="en-IN" dirty="0" smtClean="0"/>
              <a:t>  = new  Promise ((</a:t>
            </a:r>
            <a:r>
              <a:rPr lang="en-IN" dirty="0" err="1" smtClean="0"/>
              <a:t>resolvefun</a:t>
            </a:r>
            <a:r>
              <a:rPr lang="en-IN" dirty="0" smtClean="0"/>
              <a:t> , </a:t>
            </a:r>
            <a:r>
              <a:rPr lang="en-IN" dirty="0" err="1" smtClean="0"/>
              <a:t>rejectfun</a:t>
            </a:r>
            <a:r>
              <a:rPr lang="en-IN" dirty="0" smtClean="0"/>
              <a:t>)=&gt; {</a:t>
            </a:r>
          </a:p>
          <a:p>
            <a:r>
              <a:rPr lang="en-IN" dirty="0"/>
              <a:t>	</a:t>
            </a:r>
            <a:r>
              <a:rPr lang="en-IN" dirty="0" smtClean="0"/>
              <a:t>			//</a:t>
            </a:r>
            <a:r>
              <a:rPr lang="en-IN" dirty="0" err="1" smtClean="0"/>
              <a:t>async</a:t>
            </a:r>
            <a:r>
              <a:rPr lang="en-IN" dirty="0" smtClean="0"/>
              <a:t> task </a:t>
            </a:r>
          </a:p>
          <a:p>
            <a:r>
              <a:rPr lang="en-IN" dirty="0"/>
              <a:t>	</a:t>
            </a:r>
            <a:r>
              <a:rPr lang="en-IN" dirty="0" smtClean="0"/>
              <a:t>	}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86104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Promise is a “promise constructor” that take a </a:t>
            </a:r>
            <a:r>
              <a:rPr lang="en-IN" dirty="0" err="1" smtClean="0"/>
              <a:t>executar</a:t>
            </a:r>
            <a:r>
              <a:rPr lang="en-IN" dirty="0" smtClean="0"/>
              <a:t> function as argument which passes two function resolve (if promise resolve) and reject (when passing error 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Executeor</a:t>
            </a:r>
            <a:r>
              <a:rPr lang="en-IN" dirty="0" smtClean="0"/>
              <a:t> function to be executed by constructor. During process of constructing new promise object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Resolvefun</a:t>
            </a:r>
            <a:r>
              <a:rPr lang="en-IN" dirty="0" smtClean="0"/>
              <a:t> is called on promise fulfilled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 smtClean="0"/>
              <a:t>Rejectfun</a:t>
            </a:r>
            <a:r>
              <a:rPr lang="en-IN" dirty="0" smtClean="0"/>
              <a:t> is called when promise  rejected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548680"/>
            <a:ext cx="7920880" cy="563231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: - </a:t>
            </a:r>
          </a:p>
          <a:p>
            <a:endParaRPr lang="en-IN" dirty="0"/>
          </a:p>
          <a:p>
            <a:r>
              <a:rPr lang="en-IN" dirty="0" smtClean="0"/>
              <a:t>const </a:t>
            </a:r>
            <a:r>
              <a:rPr lang="en-IN" dirty="0" err="1" smtClean="0"/>
              <a:t>mypromise</a:t>
            </a:r>
            <a:r>
              <a:rPr lang="en-IN" dirty="0" smtClean="0"/>
              <a:t> = () =&gt; {</a:t>
            </a:r>
          </a:p>
          <a:p>
            <a:r>
              <a:rPr lang="en-IN" dirty="0" smtClean="0"/>
              <a:t>  return new Promise((resolve, reject) =&gt; {</a:t>
            </a:r>
          </a:p>
          <a:p>
            <a:r>
              <a:rPr lang="en-IN" dirty="0" smtClean="0"/>
              <a:t>    </a:t>
            </a:r>
            <a:r>
              <a:rPr lang="en-IN" dirty="0" err="1" smtClean="0"/>
              <a:t>setTimeout</a:t>
            </a:r>
            <a:r>
              <a:rPr lang="en-IN" dirty="0" smtClean="0"/>
              <a:t>(() =&gt; {</a:t>
            </a:r>
          </a:p>
          <a:p>
            <a:r>
              <a:rPr lang="en-IN" dirty="0" smtClean="0"/>
              <a:t>      resolve("promise resolved");</a:t>
            </a:r>
          </a:p>
          <a:p>
            <a:r>
              <a:rPr lang="en-IN" dirty="0" smtClean="0"/>
              <a:t>    }, 1000);</a:t>
            </a:r>
          </a:p>
          <a:p>
            <a:r>
              <a:rPr lang="en-IN" dirty="0" smtClean="0"/>
              <a:t>  });</a:t>
            </a:r>
          </a:p>
          <a:p>
            <a:r>
              <a:rPr lang="en-IN" dirty="0" smtClean="0"/>
              <a:t>};</a:t>
            </a:r>
          </a:p>
          <a:p>
            <a:endParaRPr lang="en-IN" dirty="0" smtClean="0"/>
          </a:p>
          <a:p>
            <a:r>
              <a:rPr lang="en-IN" dirty="0" smtClean="0"/>
              <a:t>console.log(</a:t>
            </a:r>
            <a:r>
              <a:rPr lang="en-IN" dirty="0" err="1" smtClean="0"/>
              <a:t>mypromise</a:t>
            </a:r>
            <a:r>
              <a:rPr lang="en-IN" dirty="0" smtClean="0"/>
              <a:t>()); </a:t>
            </a:r>
            <a:r>
              <a:rPr lang="en-IN" dirty="0" smtClean="0"/>
              <a:t> // </a:t>
            </a:r>
            <a:r>
              <a:rPr lang="en-IN" dirty="0" smtClean="0"/>
              <a:t>This logs the Promise object immediately</a:t>
            </a:r>
          </a:p>
          <a:p>
            <a:endParaRPr lang="en-IN" dirty="0" smtClean="0"/>
          </a:p>
          <a:p>
            <a:r>
              <a:rPr lang="en-IN" dirty="0" err="1" smtClean="0"/>
              <a:t>mypromise</a:t>
            </a:r>
            <a:r>
              <a:rPr lang="en-IN" dirty="0" smtClean="0"/>
              <a:t>()</a:t>
            </a:r>
          </a:p>
          <a:p>
            <a:r>
              <a:rPr lang="en-IN" dirty="0" smtClean="0"/>
              <a:t>  .then((</a:t>
            </a:r>
            <a:r>
              <a:rPr lang="en-IN" dirty="0" err="1" smtClean="0"/>
              <a:t>fromResolve</a:t>
            </a:r>
            <a:r>
              <a:rPr lang="en-IN" dirty="0" smtClean="0"/>
              <a:t>) =&gt; {</a:t>
            </a:r>
          </a:p>
          <a:p>
            <a:r>
              <a:rPr lang="en-IN" dirty="0" smtClean="0"/>
              <a:t>    console.log(</a:t>
            </a:r>
            <a:r>
              <a:rPr lang="en-IN" dirty="0" err="1" smtClean="0"/>
              <a:t>fromResolve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})</a:t>
            </a:r>
          </a:p>
          <a:p>
            <a:r>
              <a:rPr lang="en-IN" dirty="0" smtClean="0"/>
              <a:t>  .catch((</a:t>
            </a:r>
            <a:r>
              <a:rPr lang="en-IN" dirty="0" err="1" smtClean="0"/>
              <a:t>fromReject</a:t>
            </a:r>
            <a:r>
              <a:rPr lang="en-IN" dirty="0" smtClean="0"/>
              <a:t>) =&gt; {</a:t>
            </a:r>
          </a:p>
          <a:p>
            <a:r>
              <a:rPr lang="en-IN" dirty="0" smtClean="0"/>
              <a:t>    console.log(</a:t>
            </a:r>
            <a:r>
              <a:rPr lang="en-IN" dirty="0" err="1" smtClean="0"/>
              <a:t>fromReject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 </a:t>
            </a:r>
            <a:r>
              <a:rPr lang="en-IN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86916"/>
            <a:ext cx="7848872" cy="67710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const </a:t>
            </a:r>
            <a:r>
              <a:rPr lang="en-US" sz="1400" dirty="0" err="1" smtClean="0"/>
              <a:t>mypromise</a:t>
            </a:r>
            <a:r>
              <a:rPr lang="en-US" sz="1400" dirty="0" smtClean="0"/>
              <a:t> = (</a:t>
            </a:r>
            <a:r>
              <a:rPr lang="en-US" sz="1400" dirty="0" err="1" smtClean="0"/>
              <a:t>shouldReject</a:t>
            </a:r>
            <a:r>
              <a:rPr lang="en-US" sz="1400" dirty="0" smtClean="0"/>
              <a:t>) =&gt; {</a:t>
            </a:r>
          </a:p>
          <a:p>
            <a:r>
              <a:rPr lang="en-US" sz="1400" dirty="0" smtClean="0"/>
              <a:t>  return new Promise((resolve, reject) =&gt;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setTimeout</a:t>
            </a:r>
            <a:r>
              <a:rPr lang="en-US" sz="1400" dirty="0" smtClean="0"/>
              <a:t>(() =&gt; {</a:t>
            </a:r>
          </a:p>
          <a:p>
            <a:r>
              <a:rPr lang="en-US" sz="1400" dirty="0" smtClean="0"/>
              <a:t>      if (</a:t>
            </a:r>
            <a:r>
              <a:rPr lang="en-US" sz="1400" dirty="0" err="1" smtClean="0"/>
              <a:t>shouldReject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reject("promise rejected");</a:t>
            </a:r>
          </a:p>
          <a:p>
            <a:r>
              <a:rPr lang="en-US" sz="1400" dirty="0" smtClean="0"/>
              <a:t>      } else {</a:t>
            </a:r>
          </a:p>
          <a:p>
            <a:r>
              <a:rPr lang="en-US" sz="1400" dirty="0" smtClean="0"/>
              <a:t>        resolve("promise resolved");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}, 1000);</a:t>
            </a:r>
          </a:p>
          <a:p>
            <a:r>
              <a:rPr lang="en-US" sz="1400" dirty="0" smtClean="0"/>
              <a:t>  });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 smtClean="0"/>
          </a:p>
          <a:p>
            <a:r>
              <a:rPr lang="en-US" sz="1400" dirty="0" smtClean="0"/>
              <a:t>// Case 1: Resolve</a:t>
            </a:r>
          </a:p>
          <a:p>
            <a:r>
              <a:rPr lang="en-US" sz="1400" dirty="0" err="1" smtClean="0"/>
              <a:t>mypromise</a:t>
            </a:r>
            <a:r>
              <a:rPr lang="en-US" sz="1400" dirty="0" smtClean="0"/>
              <a:t>(false)</a:t>
            </a:r>
          </a:p>
          <a:p>
            <a:r>
              <a:rPr lang="en-US" sz="1400" dirty="0" smtClean="0"/>
              <a:t>  .then((</a:t>
            </a:r>
            <a:r>
              <a:rPr lang="en-US" sz="1400" dirty="0" err="1" smtClean="0"/>
              <a:t>fromResolve</a:t>
            </a:r>
            <a:r>
              <a:rPr lang="en-US" sz="1400" dirty="0" smtClean="0"/>
              <a:t>) =&gt; {</a:t>
            </a:r>
          </a:p>
          <a:p>
            <a:r>
              <a:rPr lang="en-US" sz="1400" dirty="0" smtClean="0"/>
              <a:t>    console.log("Resolved:", </a:t>
            </a:r>
            <a:r>
              <a:rPr lang="en-US" sz="1400" dirty="0" err="1" smtClean="0"/>
              <a:t>fromResolve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})</a:t>
            </a:r>
          </a:p>
          <a:p>
            <a:r>
              <a:rPr lang="en-US" sz="1400" dirty="0" smtClean="0"/>
              <a:t>  .catch((</a:t>
            </a:r>
            <a:r>
              <a:rPr lang="en-US" sz="1400" dirty="0" err="1" smtClean="0"/>
              <a:t>fromReject</a:t>
            </a:r>
            <a:r>
              <a:rPr lang="en-US" sz="1400" dirty="0" smtClean="0"/>
              <a:t>) =&gt; {</a:t>
            </a:r>
          </a:p>
          <a:p>
            <a:r>
              <a:rPr lang="en-US" sz="1400" dirty="0" smtClean="0"/>
              <a:t>    console.log("Rejected:", </a:t>
            </a:r>
            <a:r>
              <a:rPr lang="en-US" sz="1400" dirty="0" err="1" smtClean="0"/>
              <a:t>fromReject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});</a:t>
            </a:r>
          </a:p>
          <a:p>
            <a:endParaRPr lang="en-US" sz="1400" dirty="0" smtClean="0"/>
          </a:p>
          <a:p>
            <a:r>
              <a:rPr lang="en-US" sz="1400" dirty="0" smtClean="0"/>
              <a:t>// Case 2: Reject</a:t>
            </a:r>
          </a:p>
          <a:p>
            <a:r>
              <a:rPr lang="en-US" sz="1400" dirty="0" err="1" smtClean="0"/>
              <a:t>mypromise</a:t>
            </a:r>
            <a:r>
              <a:rPr lang="en-US" sz="1400" dirty="0" smtClean="0"/>
              <a:t>(true)</a:t>
            </a:r>
          </a:p>
          <a:p>
            <a:r>
              <a:rPr lang="en-US" sz="1400" dirty="0" smtClean="0"/>
              <a:t>  .then((</a:t>
            </a:r>
            <a:r>
              <a:rPr lang="en-US" sz="1400" dirty="0" err="1" smtClean="0"/>
              <a:t>fromResolve</a:t>
            </a:r>
            <a:r>
              <a:rPr lang="en-US" sz="1400" dirty="0" smtClean="0"/>
              <a:t>) =&gt; {</a:t>
            </a:r>
          </a:p>
          <a:p>
            <a:r>
              <a:rPr lang="en-US" sz="1400" dirty="0" smtClean="0"/>
              <a:t>    console.log("Resolved:", </a:t>
            </a:r>
            <a:r>
              <a:rPr lang="en-US" sz="1400" dirty="0" err="1" smtClean="0"/>
              <a:t>fromResolve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})</a:t>
            </a:r>
          </a:p>
          <a:p>
            <a:r>
              <a:rPr lang="en-US" sz="1400" dirty="0" smtClean="0"/>
              <a:t>  .catch((</a:t>
            </a:r>
            <a:r>
              <a:rPr lang="en-US" sz="1400" dirty="0" err="1" smtClean="0"/>
              <a:t>fromReject</a:t>
            </a:r>
            <a:r>
              <a:rPr lang="en-US" sz="1400" dirty="0" smtClean="0"/>
              <a:t>) =&gt; {</a:t>
            </a:r>
          </a:p>
          <a:p>
            <a:r>
              <a:rPr lang="en-US" sz="1400" dirty="0" smtClean="0"/>
              <a:t>    console.log("Rejected:", </a:t>
            </a:r>
            <a:r>
              <a:rPr lang="en-US" sz="1400" dirty="0" err="1" smtClean="0"/>
              <a:t>fromReject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});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second part of last coding practice , you have to:</a:t>
            </a:r>
          </a:p>
          <a:p>
            <a:r>
              <a:rPr lang="en-US" dirty="0" smtClean="0"/>
              <a:t>Fetch a specific user using the ID you get after posting (from Part 1).</a:t>
            </a:r>
          </a:p>
          <a:p>
            <a:r>
              <a:rPr lang="en-US" dirty="0" smtClean="0"/>
              <a:t>Display that user's details in a new table.</a:t>
            </a:r>
          </a:p>
          <a:p>
            <a:r>
              <a:rPr lang="en-US" dirty="0" smtClean="0"/>
              <a:t>Add buttons to edit and delete that user.</a:t>
            </a:r>
          </a:p>
          <a:p>
            <a:r>
              <a:rPr lang="en-US" dirty="0" smtClean="0"/>
              <a:t>You will add this code to the same file you used in Part 1 (below the existing code).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 GET request by id :  </a:t>
            </a:r>
            <a:r>
              <a:rPr lang="en-US" dirty="0" smtClean="0">
                <a:hlinkClick r:id="rId2"/>
              </a:rPr>
              <a:t>https://gorest.co.in/public/v2/users/{id}</a:t>
            </a:r>
            <a:r>
              <a:rPr lang="en-US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 a PUT request to:  </a:t>
            </a:r>
            <a:r>
              <a:rPr lang="en-US" dirty="0" smtClean="0">
                <a:hlinkClick r:id="rId2"/>
              </a:rPr>
              <a:t>https://gorest.co.in/public/v2/users/{id}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send a DELETE request to:  </a:t>
            </a:r>
            <a:r>
              <a:rPr lang="en-US" dirty="0" smtClean="0">
                <a:hlinkClick r:id="rId2"/>
              </a:rPr>
              <a:t>https://gorest.co.in/public/v2/users/{id}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 !!!</a:t>
            </a:r>
            <a:endParaRPr lang="en-US" b="1" i="1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28523" y="3573016"/>
            <a:ext cx="3737493" cy="3059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606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Promises</vt:lpstr>
      <vt:lpstr>Slide 2</vt:lpstr>
      <vt:lpstr>JS promises</vt:lpstr>
      <vt:lpstr>Promise chaining</vt:lpstr>
      <vt:lpstr>Slide 5</vt:lpstr>
      <vt:lpstr>Slide 6</vt:lpstr>
      <vt:lpstr>Slide 7</vt:lpstr>
      <vt:lpstr>Coding Practice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&amp; Await</dc:title>
  <dc:creator>hp</dc:creator>
  <cp:lastModifiedBy>hp</cp:lastModifiedBy>
  <cp:revision>25</cp:revision>
  <dcterms:created xsi:type="dcterms:W3CDTF">2025-07-20T15:13:09Z</dcterms:created>
  <dcterms:modified xsi:type="dcterms:W3CDTF">2025-07-21T05:44:54Z</dcterms:modified>
</cp:coreProperties>
</file>