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5C79-1869-4679-9997-D8824484640A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14E0-B496-49DD-BACA-21886BCB3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countries.com/v3.1/name/$%7bcountry%7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keapi.co/api/v2/pokemon/%7bpokemonNameOrId%7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err="1" smtClean="0"/>
              <a:t>Async</a:t>
            </a:r>
            <a:r>
              <a:rPr lang="en-IN" b="1" i="1" dirty="0" smtClean="0"/>
              <a:t> &amp; Await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293096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Async</a:t>
            </a:r>
            <a:r>
              <a:rPr lang="en-IN" b="1" i="1" dirty="0" smtClean="0"/>
              <a:t> &amp; await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is a modern way to consume promises ;</a:t>
            </a:r>
          </a:p>
          <a:p>
            <a:endParaRPr lang="en-IN" dirty="0"/>
          </a:p>
          <a:p>
            <a:r>
              <a:rPr lang="en-IN" dirty="0" err="1" smtClean="0"/>
              <a:t>Async</a:t>
            </a:r>
            <a:r>
              <a:rPr lang="en-IN" dirty="0" smtClean="0"/>
              <a:t> keyword before the function only if it is performing </a:t>
            </a:r>
            <a:r>
              <a:rPr lang="en-IN" dirty="0" err="1" smtClean="0"/>
              <a:t>async</a:t>
            </a:r>
            <a:r>
              <a:rPr lang="en-IN" dirty="0" smtClean="0"/>
              <a:t> operations</a:t>
            </a:r>
          </a:p>
          <a:p>
            <a:r>
              <a:rPr lang="en-IN" dirty="0" err="1" smtClean="0"/>
              <a:t>Async</a:t>
            </a:r>
            <a:r>
              <a:rPr lang="en-IN" dirty="0" smtClean="0"/>
              <a:t> function always return promise </a:t>
            </a:r>
          </a:p>
          <a:p>
            <a:endParaRPr lang="en-IN" dirty="0"/>
          </a:p>
          <a:p>
            <a:r>
              <a:rPr lang="en-IN" dirty="0" smtClean="0"/>
              <a:t>Await used only before the function and statement that return a promise.</a:t>
            </a:r>
          </a:p>
          <a:p>
            <a:r>
              <a:rPr lang="en-IN" dirty="0" smtClean="0"/>
              <a:t> It ensure that process before the next statement executes.</a:t>
            </a:r>
          </a:p>
          <a:p>
            <a:r>
              <a:rPr lang="en-IN" dirty="0" smtClean="0"/>
              <a:t>Should use it inside </a:t>
            </a:r>
            <a:r>
              <a:rPr lang="en-IN" dirty="0" err="1" smtClean="0"/>
              <a:t>async</a:t>
            </a:r>
            <a:r>
              <a:rPr lang="en-IN" dirty="0" smtClean="0"/>
              <a:t> function only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149080"/>
            <a:ext cx="8136904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:- </a:t>
            </a:r>
          </a:p>
          <a:p>
            <a:endParaRPr lang="en-IN" dirty="0"/>
          </a:p>
          <a:p>
            <a:r>
              <a:rPr lang="en-IN" dirty="0" smtClean="0"/>
              <a:t>Const </a:t>
            </a:r>
            <a:r>
              <a:rPr lang="en-IN" dirty="0" err="1" smtClean="0"/>
              <a:t>mypromise</a:t>
            </a:r>
            <a:r>
              <a:rPr lang="en-IN" dirty="0" smtClean="0"/>
              <a:t> = </a:t>
            </a:r>
            <a:r>
              <a:rPr lang="en-IN" dirty="0" err="1" smtClean="0"/>
              <a:t>async</a:t>
            </a:r>
            <a:r>
              <a:rPr lang="en-IN" dirty="0" smtClean="0"/>
              <a:t> ()=&gt;{</a:t>
            </a:r>
          </a:p>
          <a:p>
            <a:r>
              <a:rPr lang="en-IN" dirty="0" smtClean="0"/>
              <a:t>	let </a:t>
            </a:r>
            <a:r>
              <a:rPr lang="en-IN" dirty="0" err="1" smtClean="0"/>
              <a:t>pro_obj</a:t>
            </a:r>
            <a:r>
              <a:rPr lang="en-IN" dirty="0" smtClean="0"/>
              <a:t> = </a:t>
            </a:r>
            <a:r>
              <a:rPr lang="en-IN" dirty="0" smtClean="0"/>
              <a:t>await fetch(</a:t>
            </a:r>
            <a:r>
              <a:rPr lang="en-IN" dirty="0" err="1" smtClean="0"/>
              <a:t>api_Url</a:t>
            </a:r>
            <a:r>
              <a:rPr lang="en-IN" dirty="0" smtClean="0"/>
              <a:t>);</a:t>
            </a:r>
          </a:p>
          <a:p>
            <a:r>
              <a:rPr lang="en-IN" dirty="0"/>
              <a:t>	</a:t>
            </a:r>
            <a:r>
              <a:rPr lang="en-IN" dirty="0" smtClean="0"/>
              <a:t>let response = await </a:t>
            </a:r>
            <a:r>
              <a:rPr lang="en-IN" dirty="0" err="1" smtClean="0"/>
              <a:t>pro_obj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Fetching with </a:t>
            </a:r>
            <a:r>
              <a:rPr lang="en-IN" b="1" i="1" dirty="0" err="1" smtClean="0"/>
              <a:t>async</a:t>
            </a:r>
            <a:r>
              <a:rPr lang="en-IN" b="1" i="1" dirty="0" smtClean="0"/>
              <a:t>/await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136904" cy="25423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Const </a:t>
            </a:r>
            <a:r>
              <a:rPr lang="en-IN" dirty="0" err="1" smtClean="0"/>
              <a:t>networkcall</a:t>
            </a:r>
            <a:r>
              <a:rPr lang="en-IN" dirty="0" smtClean="0"/>
              <a:t>  =  </a:t>
            </a:r>
            <a:r>
              <a:rPr lang="en-IN" dirty="0" err="1" smtClean="0"/>
              <a:t>async</a:t>
            </a:r>
            <a:r>
              <a:rPr lang="en-IN" dirty="0" smtClean="0"/>
              <a:t>() =&gt;{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const response = await fetch(</a:t>
            </a:r>
            <a:r>
              <a:rPr lang="en-IN" dirty="0" err="1" smtClean="0"/>
              <a:t>url</a:t>
            </a:r>
            <a:r>
              <a:rPr lang="en-I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const </a:t>
            </a:r>
            <a:r>
              <a:rPr lang="en-IN" dirty="0" err="1" smtClean="0"/>
              <a:t>jsondata</a:t>
            </a:r>
            <a:r>
              <a:rPr lang="en-IN" dirty="0" smtClean="0"/>
              <a:t> = await </a:t>
            </a:r>
            <a:r>
              <a:rPr lang="en-IN" dirty="0" err="1" smtClean="0"/>
              <a:t>response.json</a:t>
            </a:r>
            <a:r>
              <a:rPr lang="en-I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console.log(</a:t>
            </a:r>
            <a:r>
              <a:rPr lang="en-IN" dirty="0" err="1" smtClean="0"/>
              <a:t>jsondata</a:t>
            </a:r>
            <a:r>
              <a:rPr lang="en-IN" dirty="0" smtClean="0"/>
              <a:t>) ;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Error handling 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8136904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Const  </a:t>
            </a:r>
            <a:r>
              <a:rPr lang="en-IN" dirty="0" err="1" smtClean="0"/>
              <a:t>networkcall</a:t>
            </a:r>
            <a:r>
              <a:rPr lang="en-IN" dirty="0" smtClean="0"/>
              <a:t> = </a:t>
            </a:r>
            <a:r>
              <a:rPr lang="en-IN" dirty="0" err="1" smtClean="0"/>
              <a:t>async</a:t>
            </a:r>
            <a:r>
              <a:rPr lang="en-IN" dirty="0" smtClean="0"/>
              <a:t> () =&gt; {</a:t>
            </a:r>
          </a:p>
          <a:p>
            <a:r>
              <a:rPr lang="en-IN" dirty="0" smtClean="0"/>
              <a:t>	</a:t>
            </a:r>
          </a:p>
          <a:p>
            <a:r>
              <a:rPr lang="en-IN" dirty="0"/>
              <a:t>	</a:t>
            </a:r>
            <a:r>
              <a:rPr lang="en-IN" dirty="0" smtClean="0"/>
              <a:t>try{</a:t>
            </a:r>
          </a:p>
          <a:p>
            <a:r>
              <a:rPr lang="en-IN" dirty="0"/>
              <a:t>	</a:t>
            </a:r>
            <a:r>
              <a:rPr lang="en-IN" dirty="0" smtClean="0"/>
              <a:t>const response = await fetch(</a:t>
            </a:r>
            <a:r>
              <a:rPr lang="en-IN" dirty="0" err="1" smtClean="0"/>
              <a:t>url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const </a:t>
            </a:r>
            <a:r>
              <a:rPr lang="en-IN" dirty="0" err="1" smtClean="0"/>
              <a:t>jsondata</a:t>
            </a:r>
            <a:r>
              <a:rPr lang="en-IN" dirty="0" smtClean="0"/>
              <a:t> = await </a:t>
            </a:r>
            <a:r>
              <a:rPr lang="en-IN" dirty="0" err="1" smtClean="0"/>
              <a:t>response.json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console.log(</a:t>
            </a:r>
            <a:r>
              <a:rPr lang="en-IN" dirty="0" err="1" smtClean="0"/>
              <a:t>jsondata</a:t>
            </a:r>
            <a:r>
              <a:rPr lang="en-IN" dirty="0" smtClean="0"/>
              <a:t>);</a:t>
            </a:r>
          </a:p>
          <a:p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catch(error){</a:t>
            </a:r>
          </a:p>
          <a:p>
            <a:r>
              <a:rPr lang="en-IN" dirty="0" smtClean="0"/>
              <a:t>	console.log(error)</a:t>
            </a:r>
          </a:p>
          <a:p>
            <a:r>
              <a:rPr lang="en-IN" dirty="0" smtClean="0"/>
              <a:t>	}</a:t>
            </a:r>
            <a:endParaRPr lang="en-IN" dirty="0"/>
          </a:p>
          <a:p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task is to build a simple Country Info Finder web app that allows users to search for any country and view key information like its flag, official name, capital, population, and region — using the REST Countries API and the power of </a:t>
            </a:r>
            <a:r>
              <a:rPr lang="en-US" dirty="0" err="1" smtClean="0"/>
              <a:t>async</a:t>
            </a:r>
            <a:r>
              <a:rPr lang="en-US" dirty="0" smtClean="0"/>
              <a:t> and await in JavaScript.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basic web page with:  text input to enter a country name. ,  "Search" button , "Clear" button to remove the current result.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Use this </a:t>
            </a:r>
            <a:r>
              <a:rPr lang="en-IN" dirty="0" err="1" smtClean="0"/>
              <a:t>api</a:t>
            </a:r>
            <a:r>
              <a:rPr lang="en-IN" dirty="0" smtClean="0"/>
              <a:t> : </a:t>
            </a:r>
            <a:r>
              <a:rPr lang="en-IN" dirty="0" smtClean="0">
                <a:hlinkClick r:id="rId2"/>
              </a:rPr>
              <a:t>https://restcountries.com/v3.1/name/${country}</a:t>
            </a:r>
            <a:r>
              <a:rPr lang="en-IN" dirty="0" smtClean="0"/>
              <a:t>  to  </a:t>
            </a:r>
            <a:r>
              <a:rPr lang="en-US" dirty="0" smtClean="0"/>
              <a:t>Show  info in a beautiful card-style format:  Country flag,  Official name,  Capital,  Population, Region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 country is not found:  Display a message like: </a:t>
            </a:r>
            <a:r>
              <a:rPr lang="en-US" i="1" dirty="0" smtClean="0"/>
              <a:t>"Sorry, we couldn't find that country."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practice-2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Pokémon Finder App that allows users to search for any Pokémon by its name </a:t>
            </a:r>
            <a:r>
              <a:rPr lang="en-US" dirty="0" smtClean="0"/>
              <a:t> </a:t>
            </a:r>
            <a:r>
              <a:rPr lang="en-US" dirty="0" smtClean="0"/>
              <a:t>and display its basic information using the </a:t>
            </a:r>
            <a:r>
              <a:rPr lang="en-US" dirty="0" err="1" smtClean="0"/>
              <a:t>PokéAPI</a:t>
            </a:r>
            <a:r>
              <a:rPr lang="en-US" dirty="0" smtClean="0"/>
              <a:t>. This project will help you practice using fetch() with </a:t>
            </a:r>
            <a:r>
              <a:rPr lang="en-US" dirty="0" err="1" smtClean="0"/>
              <a:t>async</a:t>
            </a:r>
            <a:r>
              <a:rPr lang="en-US" dirty="0" smtClean="0"/>
              <a:t>/await, work with JSON responses, and update the DOM dynamically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web page </a:t>
            </a:r>
            <a:r>
              <a:rPr lang="en-US" dirty="0" smtClean="0"/>
              <a:t>with: An </a:t>
            </a:r>
            <a:r>
              <a:rPr lang="en-US" dirty="0" smtClean="0"/>
              <a:t>input field to enter a Pokémon name </a:t>
            </a:r>
            <a:r>
              <a:rPr lang="en-US" dirty="0" smtClean="0"/>
              <a:t>, A </a:t>
            </a:r>
            <a:r>
              <a:rPr lang="en-US" dirty="0" smtClean="0"/>
              <a:t>"Search" </a:t>
            </a:r>
            <a:r>
              <a:rPr lang="en-US" dirty="0" smtClean="0"/>
              <a:t>button,  "</a:t>
            </a:r>
            <a:r>
              <a:rPr lang="en-US" dirty="0" smtClean="0"/>
              <a:t>Clear" </a:t>
            </a:r>
            <a:r>
              <a:rPr lang="en-US" dirty="0" smtClean="0"/>
              <a:t>button,  </a:t>
            </a:r>
            <a:r>
              <a:rPr lang="en-US" dirty="0" smtClean="0"/>
              <a:t>card section that shows Pokémon data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user clicks "</a:t>
            </a:r>
            <a:r>
              <a:rPr lang="en-US" dirty="0" smtClean="0"/>
              <a:t>Search” 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://pokeapi.co/api/v2/pokemon/{pokemonNameOrId</a:t>
            </a:r>
            <a:r>
              <a:rPr lang="en-US" dirty="0" smtClean="0">
                <a:hlinkClick r:id="rId2"/>
              </a:rPr>
              <a:t>}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Fetch and display</a:t>
            </a:r>
            <a:r>
              <a:rPr lang="en-US" dirty="0" smtClean="0"/>
              <a:t>: </a:t>
            </a:r>
            <a:r>
              <a:rPr lang="en-US" dirty="0" smtClean="0"/>
              <a:t>Pokémon </a:t>
            </a:r>
            <a:r>
              <a:rPr lang="en-US" dirty="0" smtClean="0"/>
              <a:t>image,  Name,  </a:t>
            </a:r>
            <a:r>
              <a:rPr lang="en-US" dirty="0" smtClean="0"/>
              <a:t>Type(s</a:t>
            </a:r>
            <a:r>
              <a:rPr lang="en-US" dirty="0" smtClean="0"/>
              <a:t>), Weight, Abilities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 Pokémon is not found, show</a:t>
            </a:r>
            <a:r>
              <a:rPr lang="en-US" dirty="0" smtClean="0"/>
              <a:t>: "</a:t>
            </a:r>
            <a:r>
              <a:rPr lang="en-US" dirty="0" smtClean="0"/>
              <a:t>Oops! Pokémon not found. Try again."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clicking "Clear</a:t>
            </a:r>
            <a:r>
              <a:rPr lang="en-US" dirty="0" smtClean="0"/>
              <a:t>":  Clear </a:t>
            </a:r>
            <a:r>
              <a:rPr lang="en-US" dirty="0" smtClean="0"/>
              <a:t>the input and remove/hide the Pokémon info.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 !!!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789040"/>
            <a:ext cx="3401928" cy="2784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Async &amp; Await</vt:lpstr>
      <vt:lpstr>Async &amp; await</vt:lpstr>
      <vt:lpstr>Fetching with async/await</vt:lpstr>
      <vt:lpstr>Error handling </vt:lpstr>
      <vt:lpstr>Coding Practice</vt:lpstr>
      <vt:lpstr>Coding practice-2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&amp; Await</dc:title>
  <dc:creator>hp</dc:creator>
  <cp:lastModifiedBy>hp</cp:lastModifiedBy>
  <cp:revision>12</cp:revision>
  <dcterms:created xsi:type="dcterms:W3CDTF">2025-07-21T15:44:58Z</dcterms:created>
  <dcterms:modified xsi:type="dcterms:W3CDTF">2025-07-22T05:44:23Z</dcterms:modified>
</cp:coreProperties>
</file>