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C9DC-C2D7-4FB6-A4F3-779EDD03DC88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5FBD-0522-490F-9546-E98467DCE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C9DC-C2D7-4FB6-A4F3-779EDD03DC88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5FBD-0522-490F-9546-E98467DCE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C9DC-C2D7-4FB6-A4F3-779EDD03DC88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5FBD-0522-490F-9546-E98467DCE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C9DC-C2D7-4FB6-A4F3-779EDD03DC88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5FBD-0522-490F-9546-E98467DCE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C9DC-C2D7-4FB6-A4F3-779EDD03DC88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5FBD-0522-490F-9546-E98467DCE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C9DC-C2D7-4FB6-A4F3-779EDD03DC88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5FBD-0522-490F-9546-E98467DCE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C9DC-C2D7-4FB6-A4F3-779EDD03DC88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5FBD-0522-490F-9546-E98467DCE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C9DC-C2D7-4FB6-A4F3-779EDD03DC88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5FBD-0522-490F-9546-E98467DCE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C9DC-C2D7-4FB6-A4F3-779EDD03DC88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5FBD-0522-490F-9546-E98467DCE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C9DC-C2D7-4FB6-A4F3-779EDD03DC88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5FBD-0522-490F-9546-E98467DCE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CC9DC-C2D7-4FB6-A4F3-779EDD03DC88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F45FBD-0522-490F-9546-E98467DCE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0CC9DC-C2D7-4FB6-A4F3-779EDD03DC88}" type="datetimeFigureOut">
              <a:rPr lang="en-US" smtClean="0"/>
              <a:pPr/>
              <a:t>7/24/2025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F45FBD-0522-490F-9546-E98467DCEC0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i="1" dirty="0" smtClean="0"/>
              <a:t>Introduction of React.js</a:t>
            </a:r>
            <a:endParaRPr lang="en-US" b="1" i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188640" y="5373216"/>
            <a:ext cx="6400800" cy="1752600"/>
          </a:xfrm>
        </p:spPr>
        <p:txBody>
          <a:bodyPr>
            <a:normAutofit/>
          </a:bodyPr>
          <a:lstStyle/>
          <a:p>
            <a:r>
              <a:rPr lang="en-IN" sz="1800" dirty="0" smtClean="0">
                <a:solidFill>
                  <a:schemeClr val="tx1"/>
                </a:solidFill>
              </a:rPr>
              <a:t>BY : </a:t>
            </a:r>
            <a:r>
              <a:rPr lang="en-IN" sz="1800" dirty="0" err="1" smtClean="0">
                <a:solidFill>
                  <a:schemeClr val="tx1"/>
                </a:solidFill>
              </a:rPr>
              <a:t>Anjali</a:t>
            </a:r>
            <a:r>
              <a:rPr lang="en-IN" sz="1800" dirty="0" smtClean="0">
                <a:solidFill>
                  <a:schemeClr val="tx1"/>
                </a:solidFill>
              </a:rPr>
              <a:t> Sharma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4" name="Picture 3" descr="genzyug 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660232" y="4509120"/>
            <a:ext cx="1524000" cy="1524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err="1" smtClean="0"/>
              <a:t>ReactJS</a:t>
            </a:r>
            <a:r>
              <a:rPr lang="en-IN" b="1" i="1" dirty="0" smtClean="0"/>
              <a:t> Intro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1772816"/>
            <a:ext cx="82089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JS is an open-source JavaScript library used to build user interfaces. It was developed by </a:t>
            </a:r>
            <a:r>
              <a:rPr lang="en-US" dirty="0" err="1"/>
              <a:t>Facebook</a:t>
            </a:r>
            <a:r>
              <a:rPr lang="en-US" dirty="0" smtClean="0"/>
              <a:t>.</a:t>
            </a:r>
          </a:p>
          <a:p>
            <a:endParaRPr lang="en-IN" dirty="0"/>
          </a:p>
          <a:p>
            <a:r>
              <a:rPr lang="en-IN" b="1" i="1" u="sng" dirty="0" smtClean="0"/>
              <a:t>Advantages : -</a:t>
            </a:r>
            <a:endParaRPr lang="en-US" b="1" i="1" u="sng" dirty="0" smtClean="0"/>
          </a:p>
          <a:p>
            <a:r>
              <a:rPr lang="en-US" dirty="0" smtClean="0"/>
              <a:t>Fewer </a:t>
            </a:r>
            <a:r>
              <a:rPr lang="en-US" dirty="0"/>
              <a:t>lines of code</a:t>
            </a:r>
          </a:p>
          <a:p>
            <a:r>
              <a:rPr lang="en-US" dirty="0"/>
              <a:t>Improves readability of code</a:t>
            </a:r>
          </a:p>
          <a:p>
            <a:r>
              <a:rPr lang="en-US" dirty="0"/>
              <a:t>Less time consuming</a:t>
            </a:r>
          </a:p>
          <a:p>
            <a:r>
              <a:rPr lang="en-US" dirty="0"/>
              <a:t>Open Source</a:t>
            </a:r>
          </a:p>
          <a:p>
            <a:r>
              <a:rPr lang="en-US" dirty="0"/>
              <a:t>Reusable code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548680"/>
            <a:ext cx="8136904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/>
              <a:t>Running JavaScript in </a:t>
            </a:r>
            <a:r>
              <a:rPr lang="en-US" sz="2000" b="1" i="1" u="sng" dirty="0" smtClean="0"/>
              <a:t>HTML :</a:t>
            </a:r>
            <a:r>
              <a:rPr lang="en-US" b="1" i="1" dirty="0" smtClean="0"/>
              <a:t> </a:t>
            </a:r>
          </a:p>
          <a:p>
            <a:endParaRPr lang="en-IN" b="1" i="1" dirty="0" smtClean="0"/>
          </a:p>
          <a:p>
            <a:r>
              <a:rPr lang="en-IN" b="1" i="1" dirty="0" smtClean="0"/>
              <a:t>We add </a:t>
            </a:r>
            <a:r>
              <a:rPr lang="en-US" dirty="0" smtClean="0"/>
              <a:t>JavaScript </a:t>
            </a:r>
            <a:r>
              <a:rPr lang="en-US" dirty="0"/>
              <a:t>in HTML using the HTML </a:t>
            </a:r>
            <a:r>
              <a:rPr lang="en-US" dirty="0" smtClean="0"/>
              <a:t>&lt;script&gt;  element</a:t>
            </a:r>
            <a:r>
              <a:rPr lang="en-US" dirty="0"/>
              <a:t>. It is used to include JavaScript in HTML</a:t>
            </a:r>
            <a:r>
              <a:rPr lang="en-US" dirty="0" smtClean="0"/>
              <a:t>. </a:t>
            </a:r>
            <a:endParaRPr lang="en-US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467544" y="2060848"/>
            <a:ext cx="8208912" cy="3139321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i="1" u="sng" dirty="0" smtClean="0"/>
              <a:t>Creating Hello world into JS</a:t>
            </a:r>
            <a:r>
              <a:rPr lang="en-IN" dirty="0" smtClean="0"/>
              <a:t>  : </a:t>
            </a:r>
          </a:p>
          <a:p>
            <a:endParaRPr lang="en-IN" dirty="0" smtClean="0"/>
          </a:p>
          <a:p>
            <a:r>
              <a:rPr lang="en-IN" dirty="0" smtClean="0"/>
              <a:t>&lt;div id="root"&gt;&lt;/div&gt;</a:t>
            </a:r>
          </a:p>
          <a:p>
            <a:endParaRPr lang="en-IN" dirty="0"/>
          </a:p>
          <a:p>
            <a:r>
              <a:rPr lang="en-US" dirty="0" smtClean="0"/>
              <a:t>&lt;script type="text/</a:t>
            </a:r>
            <a:r>
              <a:rPr lang="en-US" dirty="0" err="1" smtClean="0"/>
              <a:t>javascript</a:t>
            </a:r>
            <a:r>
              <a:rPr lang="en-US" dirty="0" smtClean="0"/>
              <a:t>"&gt;  </a:t>
            </a:r>
          </a:p>
          <a:p>
            <a:pPr lvl="1"/>
            <a:r>
              <a:rPr lang="en-US" dirty="0" smtClean="0"/>
              <a:t>  const </a:t>
            </a:r>
            <a:r>
              <a:rPr lang="en-US" dirty="0" err="1" smtClean="0"/>
              <a:t>rootElement</a:t>
            </a:r>
            <a:r>
              <a:rPr lang="en-US" dirty="0" smtClean="0"/>
              <a:t> = </a:t>
            </a:r>
            <a:r>
              <a:rPr lang="en-US" dirty="0" err="1" smtClean="0"/>
              <a:t>document.getElementById</a:t>
            </a:r>
            <a:r>
              <a:rPr lang="en-US" dirty="0" smtClean="0"/>
              <a:t>("root");  </a:t>
            </a:r>
          </a:p>
          <a:p>
            <a:pPr lvl="1"/>
            <a:r>
              <a:rPr lang="en-US" dirty="0" smtClean="0"/>
              <a:t>  const element = </a:t>
            </a:r>
            <a:r>
              <a:rPr lang="en-US" dirty="0" err="1" smtClean="0"/>
              <a:t>document.createElement</a:t>
            </a:r>
            <a:r>
              <a:rPr lang="en-US" dirty="0" smtClean="0"/>
              <a:t>("h1");  </a:t>
            </a:r>
          </a:p>
          <a:p>
            <a:pPr lvl="1"/>
            <a:r>
              <a:rPr lang="en-US" dirty="0" smtClean="0"/>
              <a:t>  </a:t>
            </a:r>
            <a:r>
              <a:rPr lang="en-US" dirty="0" err="1" smtClean="0"/>
              <a:t>element.textContent</a:t>
            </a:r>
            <a:r>
              <a:rPr lang="en-US" dirty="0" smtClean="0"/>
              <a:t> = "Hello World!";  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 </a:t>
            </a:r>
            <a:r>
              <a:rPr lang="en-US" dirty="0" err="1" smtClean="0"/>
              <a:t>element.classList.add</a:t>
            </a:r>
            <a:r>
              <a:rPr lang="en-US" dirty="0" smtClean="0"/>
              <a:t>("greeting"); </a:t>
            </a:r>
          </a:p>
          <a:p>
            <a:pPr lvl="1"/>
            <a:r>
              <a:rPr lang="en-US" dirty="0" smtClean="0"/>
              <a:t>   </a:t>
            </a:r>
            <a:r>
              <a:rPr lang="en-US" dirty="0" err="1" smtClean="0"/>
              <a:t>rootElement.appendChild</a:t>
            </a:r>
            <a:r>
              <a:rPr lang="en-US" dirty="0" smtClean="0"/>
              <a:t>(element); </a:t>
            </a:r>
          </a:p>
          <a:p>
            <a:r>
              <a:rPr lang="en-US" dirty="0" smtClean="0"/>
              <a:t> &lt;/script&gt;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39552" y="332656"/>
            <a:ext cx="8352928" cy="615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/>
              <a:t>Creating Elements using React </a:t>
            </a:r>
            <a:r>
              <a:rPr lang="en-US" sz="3200" b="1" i="1" dirty="0" smtClean="0"/>
              <a:t>JS: </a:t>
            </a:r>
          </a:p>
          <a:p>
            <a:endParaRPr lang="en-IN" b="1" i="1" u="sng" dirty="0"/>
          </a:p>
          <a:p>
            <a:pPr>
              <a:buFont typeface="Arial" pitchFamily="34" charset="0"/>
              <a:buChar char="•"/>
            </a:pPr>
            <a:r>
              <a:rPr lang="en-US" b="1" u="sng" dirty="0" smtClean="0"/>
              <a:t> React CDN :  (add this in html )</a:t>
            </a:r>
            <a:endParaRPr lang="en-IN" sz="2000" b="1" i="1" u="sng" dirty="0" smtClean="0"/>
          </a:p>
          <a:p>
            <a:r>
              <a:rPr lang="en-IN" sz="1600" dirty="0" smtClean="0"/>
              <a:t>&lt;script </a:t>
            </a:r>
            <a:r>
              <a:rPr lang="en-IN" sz="1600" dirty="0" err="1" smtClean="0"/>
              <a:t>src</a:t>
            </a:r>
            <a:r>
              <a:rPr lang="en-IN" sz="1600" dirty="0" smtClean="0"/>
              <a:t>="https://unpkg.com/react@17.0.0/umd/react.development.js"&gt;&lt;/script&gt;</a:t>
            </a:r>
          </a:p>
          <a:p>
            <a:r>
              <a:rPr lang="en-IN" sz="1600" dirty="0" smtClean="0"/>
              <a:t>&lt;script </a:t>
            </a:r>
            <a:r>
              <a:rPr lang="en-IN" sz="1600" dirty="0" err="1" smtClean="0"/>
              <a:t>src</a:t>
            </a:r>
            <a:r>
              <a:rPr lang="en-IN" sz="1600" dirty="0" smtClean="0"/>
              <a:t>="https://</a:t>
            </a:r>
            <a:r>
              <a:rPr lang="en-IN" sz="1600" dirty="0" smtClean="0"/>
              <a:t>unpkg.com/react-dom@17.0.0/umd/react-dom.development.js</a:t>
            </a:r>
            <a:r>
              <a:rPr lang="en-IN" sz="1600" dirty="0" smtClean="0"/>
              <a:t>"&gt;&lt;/script&gt;</a:t>
            </a:r>
          </a:p>
          <a:p>
            <a:r>
              <a:rPr lang="en-IN" sz="1600" dirty="0" smtClean="0"/>
              <a:t>&lt;script </a:t>
            </a:r>
            <a:r>
              <a:rPr lang="en-IN" sz="1600" dirty="0" err="1" smtClean="0"/>
              <a:t>src</a:t>
            </a:r>
            <a:r>
              <a:rPr lang="en-IN" sz="1600" dirty="0" smtClean="0"/>
              <a:t>="https://unpkg.com/@babel/standalone@7.12.4/babel.js"&gt;&lt;/script&gt;</a:t>
            </a:r>
          </a:p>
          <a:p>
            <a:endParaRPr lang="en-IN" sz="1600" dirty="0" smtClean="0"/>
          </a:p>
          <a:p>
            <a:endParaRPr lang="en-IN" sz="1600" dirty="0"/>
          </a:p>
          <a:p>
            <a:pPr>
              <a:buFont typeface="Arial" pitchFamily="34" charset="0"/>
              <a:buChar char="•"/>
            </a:pPr>
            <a:r>
              <a:rPr lang="en-US" b="1" dirty="0" smtClean="0"/>
              <a:t> </a:t>
            </a:r>
            <a:r>
              <a:rPr lang="en-US" b="1" i="1" u="sng" dirty="0" err="1" smtClean="0"/>
              <a:t>React.createElement</a:t>
            </a:r>
            <a:r>
              <a:rPr lang="en-US" b="1" i="1" u="sng" dirty="0" smtClean="0"/>
              <a:t>() : </a:t>
            </a:r>
          </a:p>
          <a:p>
            <a:r>
              <a:rPr lang="en-US" sz="1600" dirty="0"/>
              <a:t>used to create an element using React JS. It is similar to </a:t>
            </a:r>
            <a:r>
              <a:rPr lang="en-US" sz="1600" dirty="0" smtClean="0"/>
              <a:t>the </a:t>
            </a:r>
            <a:r>
              <a:rPr lang="en-US" sz="1600" dirty="0" err="1" smtClean="0"/>
              <a:t>document.createElement</a:t>
            </a:r>
            <a:r>
              <a:rPr lang="en-US" sz="1600" dirty="0"/>
              <a:t>()</a:t>
            </a:r>
          </a:p>
          <a:p>
            <a:r>
              <a:rPr lang="en-US" sz="1600" dirty="0"/>
              <a:t>method in regular JavaScript</a:t>
            </a:r>
            <a:r>
              <a:rPr lang="en-US" sz="1600" dirty="0" smtClean="0"/>
              <a:t>.</a:t>
            </a:r>
          </a:p>
          <a:p>
            <a:endParaRPr lang="en-IN" sz="1600" b="1" dirty="0"/>
          </a:p>
          <a:p>
            <a:pPr lvl="1"/>
            <a:r>
              <a:rPr lang="en-IN" sz="1600" b="1" dirty="0" smtClean="0"/>
              <a:t>SYNTAX : - </a:t>
            </a:r>
            <a:r>
              <a:rPr lang="en-IN" sz="1600" dirty="0" err="1" smtClean="0"/>
              <a:t>React.createElement</a:t>
            </a:r>
            <a:r>
              <a:rPr lang="en-IN" sz="1600" dirty="0" smtClean="0"/>
              <a:t>(type, props); </a:t>
            </a:r>
          </a:p>
          <a:p>
            <a:pPr lvl="1"/>
            <a:r>
              <a:rPr lang="en-US" sz="1600" b="1" dirty="0"/>
              <a:t>type</a:t>
            </a:r>
            <a:r>
              <a:rPr lang="en-US" sz="1600" dirty="0"/>
              <a:t> - Tag names like </a:t>
            </a:r>
            <a:r>
              <a:rPr lang="en-US" sz="1600" dirty="0" smtClean="0"/>
              <a:t>div, h1 and p, </a:t>
            </a:r>
            <a:r>
              <a:rPr lang="en-US" sz="1600" dirty="0"/>
              <a:t>etc. </a:t>
            </a:r>
            <a:endParaRPr lang="en-US" sz="1600" dirty="0" smtClean="0"/>
          </a:p>
          <a:p>
            <a:pPr lvl="1"/>
            <a:r>
              <a:rPr lang="en-US" sz="1600" b="1" dirty="0" smtClean="0"/>
              <a:t>props</a:t>
            </a:r>
            <a:r>
              <a:rPr lang="en-US" sz="1600" dirty="0" smtClean="0"/>
              <a:t> </a:t>
            </a:r>
            <a:r>
              <a:rPr lang="en-US" sz="1600" dirty="0"/>
              <a:t>- Properties like </a:t>
            </a:r>
            <a:r>
              <a:rPr lang="en-US" sz="1600" dirty="0" err="1" smtClean="0"/>
              <a:t>className</a:t>
            </a:r>
            <a:r>
              <a:rPr lang="en-US" sz="1600" dirty="0" smtClean="0"/>
              <a:t>, </a:t>
            </a:r>
            <a:r>
              <a:rPr lang="en-US" sz="1600" dirty="0" err="1" smtClean="0"/>
              <a:t>onClick</a:t>
            </a:r>
            <a:r>
              <a:rPr lang="en-US" sz="1600" dirty="0" smtClean="0"/>
              <a:t> and id , </a:t>
            </a:r>
            <a:r>
              <a:rPr lang="en-US" sz="1600" dirty="0"/>
              <a:t>etc</a:t>
            </a:r>
            <a:r>
              <a:rPr lang="en-US" sz="1600" dirty="0" smtClean="0"/>
              <a:t>.</a:t>
            </a:r>
          </a:p>
          <a:p>
            <a:endParaRPr lang="en-US" sz="1600" dirty="0" smtClean="0"/>
          </a:p>
          <a:p>
            <a:endParaRPr lang="en-IN" u="sng" dirty="0"/>
          </a:p>
          <a:p>
            <a:pPr>
              <a:buFont typeface="Arial" pitchFamily="34" charset="0"/>
              <a:buChar char="•"/>
            </a:pPr>
            <a:r>
              <a:rPr lang="en-US" b="1" u="sng" dirty="0" smtClean="0"/>
              <a:t> </a:t>
            </a:r>
            <a:r>
              <a:rPr lang="en-US" b="1" i="1" u="sng" dirty="0" err="1" smtClean="0"/>
              <a:t>ReactDOM.render</a:t>
            </a:r>
            <a:r>
              <a:rPr lang="en-US" b="1" i="1" u="sng" dirty="0" smtClean="0"/>
              <a:t>() :</a:t>
            </a:r>
            <a:r>
              <a:rPr lang="en-US" b="1" i="1" dirty="0" smtClean="0"/>
              <a:t> </a:t>
            </a:r>
            <a:endParaRPr lang="en-IN" sz="1600" b="1" i="1" dirty="0"/>
          </a:p>
          <a:p>
            <a:r>
              <a:rPr lang="en-US" sz="1600" dirty="0"/>
              <a:t>used to display the React element</a:t>
            </a:r>
            <a:r>
              <a:rPr lang="en-US" sz="1600" dirty="0" smtClean="0"/>
              <a:t>.</a:t>
            </a:r>
          </a:p>
          <a:p>
            <a:endParaRPr lang="en-IN" sz="1600" b="1" dirty="0"/>
          </a:p>
          <a:p>
            <a:pPr lvl="1"/>
            <a:r>
              <a:rPr lang="en-IN" sz="1600" b="1" dirty="0" smtClean="0"/>
              <a:t>SYNTAX : </a:t>
            </a:r>
            <a:r>
              <a:rPr lang="en-IN" sz="1600" dirty="0" smtClean="0"/>
              <a:t>- </a:t>
            </a:r>
            <a:r>
              <a:rPr lang="en-IN" sz="1600" dirty="0" err="1" smtClean="0"/>
              <a:t>ReactDOM.render</a:t>
            </a:r>
            <a:r>
              <a:rPr lang="en-IN" sz="1600" dirty="0" smtClean="0"/>
              <a:t>(</a:t>
            </a:r>
            <a:r>
              <a:rPr lang="en-IN" sz="1600" dirty="0" err="1" smtClean="0"/>
              <a:t>reactElement</a:t>
            </a:r>
            <a:r>
              <a:rPr lang="en-IN" sz="1600" dirty="0" smtClean="0"/>
              <a:t>, container);</a:t>
            </a:r>
            <a:endParaRPr lang="en-US" sz="1600" dirty="0"/>
          </a:p>
          <a:p>
            <a:pPr lvl="1"/>
            <a:r>
              <a:rPr lang="en-US" sz="1600" b="1" dirty="0" err="1"/>
              <a:t>reactElement</a:t>
            </a:r>
            <a:r>
              <a:rPr lang="en-US" sz="1600" dirty="0"/>
              <a:t> - What to render </a:t>
            </a:r>
            <a:endParaRPr lang="en-US" sz="1600" dirty="0" smtClean="0"/>
          </a:p>
          <a:p>
            <a:pPr lvl="1"/>
            <a:r>
              <a:rPr lang="en-US" sz="1600" b="1" dirty="0" smtClean="0"/>
              <a:t>container</a:t>
            </a:r>
            <a:r>
              <a:rPr lang="en-US" sz="1600" dirty="0" smtClean="0"/>
              <a:t> </a:t>
            </a:r>
            <a:r>
              <a:rPr lang="en-US" sz="1600" dirty="0"/>
              <a:t>- Where to render</a:t>
            </a:r>
            <a:endParaRPr lang="en-IN" sz="16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67544" y="908720"/>
            <a:ext cx="7992888" cy="2862322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b="1" dirty="0" smtClean="0"/>
              <a:t>Creating element in React Example : - </a:t>
            </a:r>
          </a:p>
          <a:p>
            <a:endParaRPr lang="en-IN" dirty="0"/>
          </a:p>
          <a:p>
            <a:r>
              <a:rPr lang="en-US" dirty="0" smtClean="0"/>
              <a:t>&lt;div id="root"&gt;&lt;/div&gt; </a:t>
            </a:r>
          </a:p>
          <a:p>
            <a:endParaRPr lang="en-US" dirty="0" smtClean="0"/>
          </a:p>
          <a:p>
            <a:r>
              <a:rPr lang="en-US" dirty="0" smtClean="0"/>
              <a:t> &lt;script type="module"&gt; </a:t>
            </a:r>
          </a:p>
          <a:p>
            <a:r>
              <a:rPr lang="en-US" dirty="0" smtClean="0"/>
              <a:t>   const </a:t>
            </a:r>
            <a:r>
              <a:rPr lang="en-US" dirty="0" err="1" smtClean="0"/>
              <a:t>elementProps</a:t>
            </a:r>
            <a:r>
              <a:rPr lang="en-US" dirty="0" smtClean="0"/>
              <a:t> = { </a:t>
            </a:r>
            <a:r>
              <a:rPr lang="en-US" dirty="0" err="1" smtClean="0"/>
              <a:t>className</a:t>
            </a:r>
            <a:r>
              <a:rPr lang="en-US" dirty="0" smtClean="0"/>
              <a:t>: "greeting", children: "Hello world!" };</a:t>
            </a:r>
          </a:p>
          <a:p>
            <a:r>
              <a:rPr lang="en-US" dirty="0" smtClean="0"/>
              <a:t>    const </a:t>
            </a:r>
            <a:r>
              <a:rPr lang="en-US" dirty="0" err="1" smtClean="0"/>
              <a:t>elementType</a:t>
            </a:r>
            <a:r>
              <a:rPr lang="en-US" dirty="0" smtClean="0"/>
              <a:t> = "h1";</a:t>
            </a:r>
          </a:p>
          <a:p>
            <a:r>
              <a:rPr lang="en-US" dirty="0" smtClean="0"/>
              <a:t>    const element = </a:t>
            </a:r>
            <a:r>
              <a:rPr lang="en-US" dirty="0" err="1" smtClean="0"/>
              <a:t>React.createElement</a:t>
            </a:r>
            <a:r>
              <a:rPr lang="en-US" dirty="0" smtClean="0"/>
              <a:t>(</a:t>
            </a:r>
            <a:r>
              <a:rPr lang="en-US" dirty="0" err="1" smtClean="0"/>
              <a:t>elementType</a:t>
            </a:r>
            <a:r>
              <a:rPr lang="en-US" dirty="0" smtClean="0"/>
              <a:t>, </a:t>
            </a:r>
            <a:r>
              <a:rPr lang="en-US" dirty="0" err="1" smtClean="0"/>
              <a:t>elementProps</a:t>
            </a:r>
            <a:r>
              <a:rPr lang="en-US" dirty="0" smtClean="0"/>
              <a:t>);      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ReactDOM.render</a:t>
            </a:r>
            <a:r>
              <a:rPr lang="en-US" dirty="0" smtClean="0"/>
              <a:t>(element, </a:t>
            </a:r>
            <a:r>
              <a:rPr lang="en-US" dirty="0" err="1" smtClean="0"/>
              <a:t>document.getElementById</a:t>
            </a:r>
            <a:r>
              <a:rPr lang="en-US" dirty="0" smtClean="0"/>
              <a:t>("root"));  </a:t>
            </a:r>
          </a:p>
          <a:p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0"/>
            <a:ext cx="8229600" cy="1143000"/>
          </a:xfrm>
        </p:spPr>
        <p:txBody>
          <a:bodyPr/>
          <a:lstStyle/>
          <a:p>
            <a:r>
              <a:rPr lang="en-IN" b="1" i="1" dirty="0" smtClean="0"/>
              <a:t>JSX</a:t>
            </a:r>
            <a:endParaRPr lang="en-US" b="1" i="1" dirty="0"/>
          </a:p>
        </p:txBody>
      </p:sp>
      <p:sp>
        <p:nvSpPr>
          <p:cNvPr id="3" name="TextBox 2"/>
          <p:cNvSpPr txBox="1"/>
          <p:nvPr/>
        </p:nvSpPr>
        <p:spPr>
          <a:xfrm>
            <a:off x="539552" y="980728"/>
            <a:ext cx="8136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React JS introduced a new HTML like syntax named JSX to create elements.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7544" y="1412776"/>
            <a:ext cx="8136904" cy="203132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IN" dirty="0" smtClean="0"/>
              <a:t>Example:</a:t>
            </a:r>
            <a:endParaRPr lang="en-US" dirty="0" smtClean="0"/>
          </a:p>
          <a:p>
            <a:r>
              <a:rPr lang="en-US" dirty="0" smtClean="0"/>
              <a:t>const element = &lt;h1 </a:t>
            </a:r>
            <a:r>
              <a:rPr lang="en-US" dirty="0" err="1" smtClean="0"/>
              <a:t>className</a:t>
            </a:r>
            <a:r>
              <a:rPr lang="en-US" dirty="0" smtClean="0"/>
              <a:t>="greeting"&gt;Hello World&lt;/h1&gt;;</a:t>
            </a:r>
          </a:p>
          <a:p>
            <a:endParaRPr lang="en-IN" dirty="0"/>
          </a:p>
          <a:p>
            <a:r>
              <a:rPr lang="en-IN" dirty="0" smtClean="0"/>
              <a:t>This above JSX shows this :</a:t>
            </a:r>
          </a:p>
          <a:p>
            <a:endParaRPr lang="en-IN" dirty="0" smtClean="0"/>
          </a:p>
          <a:p>
            <a:r>
              <a:rPr lang="en-US" dirty="0" smtClean="0"/>
              <a:t>const </a:t>
            </a:r>
            <a:r>
              <a:rPr lang="en-US" dirty="0" err="1" smtClean="0"/>
              <a:t>elementProps</a:t>
            </a:r>
            <a:r>
              <a:rPr lang="en-US" dirty="0" smtClean="0"/>
              <a:t> = { </a:t>
            </a:r>
            <a:r>
              <a:rPr lang="en-US" dirty="0" err="1" smtClean="0"/>
              <a:t>className</a:t>
            </a:r>
            <a:r>
              <a:rPr lang="en-US" dirty="0" smtClean="0"/>
              <a:t>: "greeting", children: "Hello world!" };const element = </a:t>
            </a:r>
            <a:r>
              <a:rPr lang="en-US" dirty="0" err="1" smtClean="0"/>
              <a:t>React.createElement</a:t>
            </a:r>
            <a:r>
              <a:rPr lang="en-US" dirty="0" smtClean="0"/>
              <a:t>("h1", </a:t>
            </a:r>
            <a:r>
              <a:rPr lang="en-US" dirty="0" err="1" smtClean="0"/>
              <a:t>elementProps</a:t>
            </a:r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67544" y="3645024"/>
            <a:ext cx="84969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u="sng" dirty="0" smtClean="0"/>
              <a:t>Babel :-</a:t>
            </a:r>
            <a:endParaRPr lang="en-IN" sz="2000" b="1" i="1" u="sng" dirty="0"/>
          </a:p>
          <a:p>
            <a:r>
              <a:rPr lang="en-US" dirty="0"/>
              <a:t>JSX is not JavaScript. We have to convert it to JavaScript using a </a:t>
            </a:r>
            <a:r>
              <a:rPr lang="en-US" dirty="0" smtClean="0"/>
              <a:t>code compiler</a:t>
            </a:r>
            <a:r>
              <a:rPr lang="en-US" dirty="0"/>
              <a:t>. Babel is one such tool</a:t>
            </a:r>
            <a:r>
              <a:rPr lang="en-US" dirty="0" smtClean="0"/>
              <a:t>. It </a:t>
            </a:r>
            <a:r>
              <a:rPr lang="en-US" dirty="0"/>
              <a:t>is a JavaScript compiler that translates JSX into regular JavaScript</a:t>
            </a:r>
            <a:r>
              <a:rPr lang="en-US" dirty="0" smtClean="0"/>
              <a:t>.</a:t>
            </a:r>
            <a:endParaRPr lang="en-US" sz="2000" b="1" i="1" u="sng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4725144"/>
            <a:ext cx="8136904" cy="166199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700" dirty="0" smtClean="0"/>
              <a:t>&lt;script type="text/</a:t>
            </a:r>
            <a:r>
              <a:rPr lang="en-US" sz="1700" dirty="0" err="1" smtClean="0"/>
              <a:t>babel</a:t>
            </a:r>
            <a:r>
              <a:rPr lang="en-US" sz="1700" dirty="0" smtClean="0"/>
              <a:t>"&gt; </a:t>
            </a:r>
          </a:p>
          <a:p>
            <a:endParaRPr lang="en-US" sz="1700" dirty="0" smtClean="0"/>
          </a:p>
          <a:p>
            <a:pPr lvl="1"/>
            <a:r>
              <a:rPr lang="en-US" sz="1700" dirty="0" smtClean="0"/>
              <a:t>const element = &lt;h1 </a:t>
            </a:r>
            <a:r>
              <a:rPr lang="en-US" sz="1700" dirty="0" err="1" smtClean="0"/>
              <a:t>className</a:t>
            </a:r>
            <a:r>
              <a:rPr lang="en-US" sz="1700" dirty="0" smtClean="0"/>
              <a:t>="greeting"&gt;Hello World&lt;/h1&gt;;  </a:t>
            </a:r>
            <a:r>
              <a:rPr lang="en-US" sz="1700" dirty="0" err="1" smtClean="0"/>
              <a:t>ReactDOM.render</a:t>
            </a:r>
            <a:r>
              <a:rPr lang="en-US" sz="1700" dirty="0" smtClean="0"/>
              <a:t>(element, </a:t>
            </a:r>
            <a:r>
              <a:rPr lang="en-US" sz="1700" dirty="0" err="1" smtClean="0"/>
              <a:t>document.getElementById</a:t>
            </a:r>
            <a:r>
              <a:rPr lang="en-US" sz="1700" dirty="0" smtClean="0"/>
              <a:t>("root"));</a:t>
            </a:r>
          </a:p>
          <a:p>
            <a:pPr lvl="1"/>
            <a:endParaRPr lang="en-US" sz="1700" dirty="0" smtClean="0"/>
          </a:p>
          <a:p>
            <a:r>
              <a:rPr lang="en-US" sz="1700" dirty="0" smtClean="0"/>
              <a:t>&lt;/script&gt;</a:t>
            </a:r>
            <a:endParaRPr lang="en-US" sz="17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1560" y="260648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Embedding variables in JSX</a:t>
            </a:r>
            <a:r>
              <a:rPr lang="en-US" i="1" u="sng" dirty="0" smtClean="0"/>
              <a:t>:</a:t>
            </a:r>
          </a:p>
          <a:p>
            <a:r>
              <a:rPr lang="en-IN" dirty="0" smtClean="0"/>
              <a:t>these can be embed using curly brackets {}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683568" y="980728"/>
            <a:ext cx="7920880" cy="2062103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&lt;div id="root"&gt;&lt;/div&gt; </a:t>
            </a:r>
          </a:p>
          <a:p>
            <a:endParaRPr lang="en-US" sz="1600" dirty="0" smtClean="0"/>
          </a:p>
          <a:p>
            <a:r>
              <a:rPr lang="en-US" sz="1600" dirty="0" smtClean="0"/>
              <a:t> &lt;script type="text/</a:t>
            </a:r>
            <a:r>
              <a:rPr lang="en-US" sz="1600" dirty="0" err="1" smtClean="0"/>
              <a:t>babel</a:t>
            </a:r>
            <a:r>
              <a:rPr lang="en-US" sz="1600" dirty="0" smtClean="0"/>
              <a:t>"&gt;  </a:t>
            </a:r>
          </a:p>
          <a:p>
            <a:pPr lvl="1"/>
            <a:r>
              <a:rPr lang="en-US" sz="1600" dirty="0" smtClean="0"/>
              <a:t>  const name = "</a:t>
            </a:r>
            <a:r>
              <a:rPr lang="en-US" sz="1600" dirty="0" err="1" smtClean="0"/>
              <a:t>Rahul</a:t>
            </a:r>
            <a:r>
              <a:rPr lang="en-US" sz="1600" dirty="0" smtClean="0"/>
              <a:t>";</a:t>
            </a:r>
          </a:p>
          <a:p>
            <a:pPr lvl="1"/>
            <a:r>
              <a:rPr lang="en-US" sz="1600" dirty="0" smtClean="0"/>
              <a:t>  const </a:t>
            </a:r>
            <a:r>
              <a:rPr lang="en-US" sz="1600" dirty="0" err="1" smtClean="0"/>
              <a:t>className</a:t>
            </a:r>
            <a:r>
              <a:rPr lang="en-US" sz="1600" dirty="0" smtClean="0"/>
              <a:t> = "greeting"; </a:t>
            </a:r>
          </a:p>
          <a:p>
            <a:pPr lvl="1"/>
            <a:r>
              <a:rPr lang="en-US" sz="1600" dirty="0" smtClean="0"/>
              <a:t>  const element = &lt;h1 </a:t>
            </a:r>
            <a:r>
              <a:rPr lang="en-US" sz="1600" dirty="0" err="1" smtClean="0"/>
              <a:t>className</a:t>
            </a:r>
            <a:r>
              <a:rPr lang="en-US" sz="1600" dirty="0" smtClean="0"/>
              <a:t>={</a:t>
            </a:r>
            <a:r>
              <a:rPr lang="en-US" sz="1600" dirty="0" err="1" smtClean="0"/>
              <a:t>className</a:t>
            </a:r>
            <a:r>
              <a:rPr lang="en-US" sz="1600" dirty="0" smtClean="0"/>
              <a:t>}&gt;Hello {name}!&lt;/h1&gt;;</a:t>
            </a:r>
          </a:p>
          <a:p>
            <a:pPr lvl="1"/>
            <a:r>
              <a:rPr lang="en-US" sz="1600" dirty="0" smtClean="0"/>
              <a:t>  </a:t>
            </a:r>
            <a:r>
              <a:rPr lang="en-US" sz="1600" dirty="0" err="1" smtClean="0"/>
              <a:t>ReactDOM.render</a:t>
            </a:r>
            <a:r>
              <a:rPr lang="en-US" sz="1600" dirty="0" smtClean="0"/>
              <a:t>(element, </a:t>
            </a:r>
            <a:r>
              <a:rPr lang="en-US" sz="1600" dirty="0" err="1" smtClean="0"/>
              <a:t>document.getElementById</a:t>
            </a:r>
            <a:r>
              <a:rPr lang="en-US" sz="1600" dirty="0" smtClean="0"/>
              <a:t>("root"));</a:t>
            </a:r>
          </a:p>
          <a:p>
            <a:r>
              <a:rPr lang="en-US" sz="1600" dirty="0" smtClean="0"/>
              <a:t>  &lt;/script&gt;</a:t>
            </a:r>
            <a:endParaRPr lang="en-US" sz="1600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3356992"/>
            <a:ext cx="7848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Embedding </a:t>
            </a:r>
            <a:r>
              <a:rPr lang="en-US" b="1" i="1" u="sng" dirty="0" smtClean="0"/>
              <a:t>function </a:t>
            </a:r>
            <a:r>
              <a:rPr lang="en-US" b="1" i="1" u="sng" dirty="0"/>
              <a:t>in JSX</a:t>
            </a:r>
            <a:r>
              <a:rPr lang="en-US" i="1" u="sng" dirty="0" smtClean="0"/>
              <a:t>:</a:t>
            </a:r>
          </a:p>
          <a:p>
            <a:r>
              <a:rPr lang="en-IN" dirty="0" smtClean="0"/>
              <a:t>these can be embed using curly brackets {} , and always should declare in function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83568" y="4077072"/>
            <a:ext cx="7920880" cy="2554545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600" dirty="0" smtClean="0"/>
              <a:t>&lt;div id="root"&gt;&lt;/div&gt; </a:t>
            </a:r>
          </a:p>
          <a:p>
            <a:endParaRPr lang="en-US" sz="1600" dirty="0" smtClean="0"/>
          </a:p>
          <a:p>
            <a:r>
              <a:rPr lang="en-US" sz="1600" dirty="0" smtClean="0"/>
              <a:t> &lt;script type="text/</a:t>
            </a:r>
            <a:r>
              <a:rPr lang="en-US" sz="1600" dirty="0" err="1" smtClean="0"/>
              <a:t>babel</a:t>
            </a:r>
            <a:r>
              <a:rPr lang="en-US" sz="1600" dirty="0" smtClean="0"/>
              <a:t>"&gt; </a:t>
            </a:r>
          </a:p>
          <a:p>
            <a:endParaRPr lang="en-US" sz="1600" dirty="0" smtClean="0"/>
          </a:p>
          <a:p>
            <a:r>
              <a:rPr lang="en-US" sz="1600" dirty="0" smtClean="0"/>
              <a:t>   const </a:t>
            </a:r>
            <a:r>
              <a:rPr lang="en-US" sz="1600" dirty="0" err="1" smtClean="0"/>
              <a:t>fullName</a:t>
            </a:r>
            <a:r>
              <a:rPr lang="en-US" sz="1600" dirty="0" smtClean="0"/>
              <a:t> = (user) =&gt; </a:t>
            </a:r>
            <a:r>
              <a:rPr lang="en-US" sz="1600" dirty="0" err="1" smtClean="0"/>
              <a:t>user.firstName</a:t>
            </a:r>
            <a:r>
              <a:rPr lang="en-US" sz="1600" dirty="0" smtClean="0"/>
              <a:t> + " " + </a:t>
            </a:r>
            <a:r>
              <a:rPr lang="en-US" sz="1600" dirty="0" err="1" smtClean="0"/>
              <a:t>user.lastName</a:t>
            </a:r>
            <a:r>
              <a:rPr lang="en-US" sz="1600" dirty="0" smtClean="0"/>
              <a:t>; </a:t>
            </a:r>
          </a:p>
          <a:p>
            <a:r>
              <a:rPr lang="en-US" sz="1600" dirty="0" smtClean="0"/>
              <a:t>   const user = { </a:t>
            </a:r>
            <a:r>
              <a:rPr lang="en-US" sz="1600" dirty="0" err="1" smtClean="0"/>
              <a:t>firstName</a:t>
            </a:r>
            <a:r>
              <a:rPr lang="en-US" sz="1600" dirty="0" smtClean="0"/>
              <a:t>: "</a:t>
            </a:r>
            <a:r>
              <a:rPr lang="en-US" sz="1600" dirty="0" err="1" smtClean="0"/>
              <a:t>Rahul</a:t>
            </a:r>
            <a:r>
              <a:rPr lang="en-US" sz="1600" dirty="0" smtClean="0"/>
              <a:t> ", </a:t>
            </a:r>
            <a:r>
              <a:rPr lang="en-US" sz="1600" dirty="0" err="1" smtClean="0"/>
              <a:t>lastName</a:t>
            </a:r>
            <a:r>
              <a:rPr lang="en-US" sz="1600" dirty="0" smtClean="0"/>
              <a:t>: "</a:t>
            </a:r>
            <a:r>
              <a:rPr lang="en-US" sz="1600" dirty="0" err="1" smtClean="0"/>
              <a:t>Attuluri</a:t>
            </a:r>
            <a:r>
              <a:rPr lang="en-US" sz="1600" dirty="0" smtClean="0"/>
              <a:t>" }; </a:t>
            </a:r>
          </a:p>
          <a:p>
            <a:r>
              <a:rPr lang="en-US" sz="1600" dirty="0" smtClean="0"/>
              <a:t>   const element = &lt;h1 </a:t>
            </a:r>
            <a:r>
              <a:rPr lang="en-US" sz="1600" dirty="0" err="1" smtClean="0"/>
              <a:t>className</a:t>
            </a:r>
            <a:r>
              <a:rPr lang="en-US" sz="1600" dirty="0" smtClean="0"/>
              <a:t>="greeting"&gt; Hello, {</a:t>
            </a:r>
            <a:r>
              <a:rPr lang="en-US" sz="1600" dirty="0" err="1" smtClean="0"/>
              <a:t>fullName</a:t>
            </a:r>
            <a:r>
              <a:rPr lang="en-US" sz="1600" dirty="0" smtClean="0"/>
              <a:t>(user)}!&lt;/h1&gt;;</a:t>
            </a:r>
          </a:p>
          <a:p>
            <a:r>
              <a:rPr lang="en-US" sz="1600" dirty="0" smtClean="0"/>
              <a:t>    </a:t>
            </a:r>
            <a:r>
              <a:rPr lang="en-US" sz="1600" dirty="0" err="1" smtClean="0"/>
              <a:t>ReactDOM.render</a:t>
            </a:r>
            <a:r>
              <a:rPr lang="en-US" sz="1600" dirty="0" smtClean="0"/>
              <a:t>(element, </a:t>
            </a:r>
            <a:r>
              <a:rPr lang="en-US" sz="1600" dirty="0" err="1" smtClean="0"/>
              <a:t>document.getElementById</a:t>
            </a:r>
            <a:r>
              <a:rPr lang="en-US" sz="1600" dirty="0" smtClean="0"/>
              <a:t>("root")); </a:t>
            </a:r>
          </a:p>
          <a:p>
            <a:endParaRPr lang="en-US" sz="1600" dirty="0" smtClean="0"/>
          </a:p>
          <a:p>
            <a:r>
              <a:rPr lang="en-US" sz="1600" dirty="0" smtClean="0"/>
              <a:t> &lt;/script&gt;</a:t>
            </a:r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3960" y="413048"/>
            <a:ext cx="784887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/>
              <a:t>Nesting JSX </a:t>
            </a:r>
            <a:r>
              <a:rPr lang="en-US" b="1" i="1" u="sng" dirty="0" smtClean="0"/>
              <a:t>elements : -</a:t>
            </a:r>
          </a:p>
          <a:p>
            <a:endParaRPr lang="en-IN" b="1" i="1" u="sng" dirty="0"/>
          </a:p>
          <a:p>
            <a:r>
              <a:rPr lang="en-US" dirty="0"/>
              <a:t>The </a:t>
            </a:r>
            <a:r>
              <a:rPr lang="en-US" dirty="0" err="1"/>
              <a:t>ReactDOM.render</a:t>
            </a:r>
            <a:r>
              <a:rPr lang="en-US" dirty="0" smtClean="0"/>
              <a:t>() method </a:t>
            </a:r>
            <a:r>
              <a:rPr lang="en-US" dirty="0"/>
              <a:t>returns only one element in render. So, we need to wrap the element in parenthesis when writing the nested elements</a:t>
            </a:r>
            <a:r>
              <a:rPr lang="en-US" dirty="0" smtClean="0"/>
              <a:t>.</a:t>
            </a:r>
          </a:p>
          <a:p>
            <a:r>
              <a:rPr lang="en-IN" dirty="0" smtClean="0"/>
              <a:t>If we</a:t>
            </a:r>
            <a:r>
              <a:rPr lang="en-US" dirty="0" smtClean="0"/>
              <a:t>’</a:t>
            </a:r>
            <a:r>
              <a:rPr lang="en-US" dirty="0" err="1" smtClean="0"/>
              <a:t>ll</a:t>
            </a:r>
            <a:r>
              <a:rPr lang="en-US" dirty="0" smtClean="0"/>
              <a:t> not wrap then it will give error  or unexpected results </a:t>
            </a:r>
            <a:endParaRPr lang="en-I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755576" y="2204864"/>
            <a:ext cx="7704856" cy="383181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&lt;script type="text/</a:t>
            </a:r>
            <a:r>
              <a:rPr lang="en-US" dirty="0" err="1" smtClean="0"/>
              <a:t>babel</a:t>
            </a:r>
            <a:r>
              <a:rPr lang="en-US" dirty="0" smtClean="0"/>
              <a:t>"&gt;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 const element = (      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&lt;div&gt; 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       &lt;h1 </a:t>
            </a:r>
            <a:r>
              <a:rPr lang="en-US" dirty="0" err="1" smtClean="0"/>
              <a:t>className</a:t>
            </a:r>
            <a:r>
              <a:rPr lang="en-US" dirty="0" smtClean="0"/>
              <a:t>="greeting"&gt;Hello!&lt;/h1&gt;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        &lt;p&gt;Good to see you here.&lt;/p&gt;</a:t>
            </a:r>
          </a:p>
          <a:p>
            <a:pPr>
              <a:lnSpc>
                <a:spcPct val="150000"/>
              </a:lnSpc>
            </a:pPr>
            <a:r>
              <a:rPr lang="en-US" dirty="0"/>
              <a:t>	</a:t>
            </a:r>
            <a:r>
              <a:rPr lang="en-US" dirty="0" smtClean="0"/>
              <a:t> &lt;/div&gt;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    );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  </a:t>
            </a:r>
            <a:r>
              <a:rPr lang="en-US" dirty="0" err="1" smtClean="0"/>
              <a:t>ReactDOM.render</a:t>
            </a:r>
            <a:r>
              <a:rPr lang="en-US" dirty="0" smtClean="0"/>
              <a:t>(element, </a:t>
            </a:r>
            <a:r>
              <a:rPr lang="en-US" dirty="0" err="1" smtClean="0"/>
              <a:t>document.getElementById</a:t>
            </a:r>
            <a:r>
              <a:rPr lang="en-US" dirty="0" smtClean="0"/>
              <a:t>("root"));  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&lt;/script&gt;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9552" y="2636912"/>
            <a:ext cx="8229600" cy="1143000"/>
          </a:xfrm>
        </p:spPr>
        <p:txBody>
          <a:bodyPr/>
          <a:lstStyle/>
          <a:p>
            <a:r>
              <a:rPr lang="en-IN" b="1" i="1" dirty="0" smtClean="0"/>
              <a:t>Thank You !!!</a:t>
            </a:r>
            <a:endParaRPr lang="en-US" b="1" i="1" dirty="0"/>
          </a:p>
        </p:txBody>
      </p:sp>
      <p:pic>
        <p:nvPicPr>
          <p:cNvPr id="3" name="Picture 2" descr="stud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012160" y="4149080"/>
            <a:ext cx="2957538" cy="24208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675</Words>
  <Application>Microsoft Office PowerPoint</Application>
  <PresentationFormat>On-screen Show (4:3)</PresentationFormat>
  <Paragraphs>109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Introduction of React.js</vt:lpstr>
      <vt:lpstr>ReactJS Intro</vt:lpstr>
      <vt:lpstr>Slide 3</vt:lpstr>
      <vt:lpstr>Slide 4</vt:lpstr>
      <vt:lpstr>Slide 5</vt:lpstr>
      <vt:lpstr>JSX</vt:lpstr>
      <vt:lpstr>Slide 7</vt:lpstr>
      <vt:lpstr>Slide 8</vt:lpstr>
      <vt:lpstr>Thank You !!!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hp</dc:creator>
  <cp:lastModifiedBy>hp</cp:lastModifiedBy>
  <cp:revision>12</cp:revision>
  <dcterms:created xsi:type="dcterms:W3CDTF">2025-07-23T14:53:31Z</dcterms:created>
  <dcterms:modified xsi:type="dcterms:W3CDTF">2025-07-24T05:15:55Z</dcterms:modified>
</cp:coreProperties>
</file>