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5E0A-0A55-417C-B436-D5A71B186CB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1595-461C-4486-9DA3-E516BECE9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ial-joke-api.appspot.com/random_joke" TargetMode="External"/><Relationship Id="rId2" Type="http://schemas.openxmlformats.org/officeDocument/2006/relationships/hyperlink" Target="https://api.adviceslip.com/advic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HTTP</a:t>
            </a:r>
            <a:r>
              <a:rPr lang="en-IN" b="1" i="1" dirty="0" smtClean="0"/>
              <a:t> </a:t>
            </a:r>
            <a:r>
              <a:rPr lang="en-IN" b="1" i="1" dirty="0" smtClean="0"/>
              <a:t>methods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8864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BY : </a:t>
            </a:r>
            <a:r>
              <a:rPr lang="en-IN" sz="2000" dirty="0" err="1" smtClean="0">
                <a:solidFill>
                  <a:schemeClr val="tx1"/>
                </a:solidFill>
              </a:rPr>
              <a:t>Anjali</a:t>
            </a:r>
            <a:r>
              <a:rPr lang="en-IN" sz="2000" dirty="0" smtClean="0">
                <a:solidFill>
                  <a:schemeClr val="tx1"/>
                </a:solidFill>
              </a:rPr>
              <a:t> Sharma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365104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 smtClean="0"/>
              <a:t>GoREST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provides a free, public API for developers to practice working with REST APIs.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It’s perfect for learning CRUD operations (Create, Read, Update, Delete) using tools like JavaScript fetch, Postman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simulates real-world APIs with users, posts, comments, and more—just like a real backend system!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06896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Use </a:t>
            </a:r>
            <a:r>
              <a:rPr lang="en-US" b="1" dirty="0" err="1" smtClean="0"/>
              <a:t>GoREST</a:t>
            </a:r>
            <a:r>
              <a:rPr lang="en-US" b="1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signup needed for basic GET requests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Realistic data (users, posts, comments, </a:t>
            </a:r>
            <a:r>
              <a:rPr lang="en-US" dirty="0" err="1" smtClean="0"/>
              <a:t>todos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Useful for practicing API fetching in frontend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Supports all HTTP methods: GET, POST, PUT, DELETE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Public and well-documented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POST method 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smtClean="0"/>
              <a:t>POST method </a:t>
            </a:r>
            <a:r>
              <a:rPr lang="en-US" dirty="0"/>
              <a:t>can be used to send data to the server.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8208912" cy="47705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let data = {</a:t>
            </a:r>
          </a:p>
          <a:p>
            <a:r>
              <a:rPr lang="en-US" sz="1600" dirty="0" smtClean="0"/>
              <a:t>  name: "Raj",</a:t>
            </a:r>
          </a:p>
          <a:p>
            <a:r>
              <a:rPr lang="en-US" sz="1600" dirty="0" smtClean="0"/>
              <a:t>  gender: "Male",</a:t>
            </a:r>
          </a:p>
          <a:p>
            <a:r>
              <a:rPr lang="en-US" sz="1600" dirty="0" smtClean="0"/>
              <a:t>  email: "raj@gmail.com", </a:t>
            </a:r>
          </a:p>
          <a:p>
            <a:r>
              <a:rPr lang="en-US" sz="1600" dirty="0" smtClean="0"/>
              <a:t> status: "Active“</a:t>
            </a:r>
          </a:p>
          <a:p>
            <a:r>
              <a:rPr lang="en-US" sz="1600" dirty="0" smtClean="0"/>
              <a:t>};</a:t>
            </a:r>
          </a:p>
          <a:p>
            <a:endParaRPr lang="en-US" sz="1600" dirty="0"/>
          </a:p>
          <a:p>
            <a:r>
              <a:rPr lang="en-US" sz="1600" dirty="0" smtClean="0"/>
              <a:t>let options = {  method: "POST", 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    headers: {    "Content-Type": "application/</a:t>
            </a:r>
            <a:r>
              <a:rPr lang="en-US" sz="1600" dirty="0" err="1" smtClean="0"/>
              <a:t>json</a:t>
            </a:r>
            <a:r>
              <a:rPr lang="en-US" sz="1600" dirty="0" smtClean="0"/>
              <a:t>",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    Accept: "application/</a:t>
            </a:r>
            <a:r>
              <a:rPr lang="en-US" sz="1600" dirty="0" err="1" smtClean="0"/>
              <a:t>json</a:t>
            </a:r>
            <a:r>
              <a:rPr lang="en-US" sz="1600" dirty="0" smtClean="0"/>
              <a:t>",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    Authorization: "Bearer ACCESS-TOKEN"  }, 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     body: </a:t>
            </a:r>
            <a:r>
              <a:rPr lang="en-US" sz="1600" dirty="0" err="1" smtClean="0"/>
              <a:t>JSON.stringify</a:t>
            </a:r>
            <a:r>
              <a:rPr lang="en-US" sz="1600" dirty="0" smtClean="0"/>
              <a:t>(data)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};</a:t>
            </a:r>
          </a:p>
          <a:p>
            <a:endParaRPr lang="en-US" sz="1600" dirty="0" smtClean="0"/>
          </a:p>
          <a:p>
            <a:r>
              <a:rPr lang="en-US" sz="1600" dirty="0" smtClean="0"/>
              <a:t>fetch("https://gorest.co.in/public-api/users", options) </a:t>
            </a:r>
          </a:p>
          <a:p>
            <a:r>
              <a:rPr lang="en-US" sz="1600" dirty="0" smtClean="0"/>
              <a:t>.then(function(response) {    return </a:t>
            </a:r>
            <a:r>
              <a:rPr lang="en-US" sz="1600" dirty="0" err="1" smtClean="0"/>
              <a:t>response.json</a:t>
            </a:r>
            <a:r>
              <a:rPr lang="en-US" sz="1600" dirty="0" smtClean="0"/>
              <a:t>();  }) </a:t>
            </a:r>
          </a:p>
          <a:p>
            <a:r>
              <a:rPr lang="en-US" sz="1600" dirty="0" smtClean="0"/>
              <a:t>.then(function(</a:t>
            </a:r>
            <a:r>
              <a:rPr lang="en-US" sz="1600" dirty="0" err="1" smtClean="0"/>
              <a:t>jsonData</a:t>
            </a:r>
            <a:r>
              <a:rPr lang="en-US" sz="1600" dirty="0" smtClean="0"/>
              <a:t>) {    console.log(</a:t>
            </a:r>
            <a:r>
              <a:rPr lang="en-US" sz="1600" dirty="0" err="1" smtClean="0"/>
              <a:t>jsonData</a:t>
            </a:r>
            <a:r>
              <a:rPr lang="en-US" sz="1600" dirty="0" smtClean="0"/>
              <a:t>);  });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PUT Method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57013"/>
            <a:ext cx="7704856" cy="45243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let data = {  name: “</a:t>
            </a:r>
            <a:r>
              <a:rPr lang="en-US" dirty="0" err="1" smtClean="0"/>
              <a:t>prem</a:t>
            </a:r>
            <a:r>
              <a:rPr lang="en-US" dirty="0" smtClean="0"/>
              <a:t> </a:t>
            </a:r>
            <a:r>
              <a:rPr lang="en-US" dirty="0" err="1" smtClean="0"/>
              <a:t>praksah</a:t>
            </a:r>
            <a:r>
              <a:rPr lang="en-US" dirty="0" smtClean="0"/>
              <a:t>“ };</a:t>
            </a:r>
          </a:p>
          <a:p>
            <a:endParaRPr lang="en-US" dirty="0" smtClean="0"/>
          </a:p>
          <a:p>
            <a:r>
              <a:rPr lang="en-US" dirty="0" smtClean="0"/>
              <a:t>let options = {  </a:t>
            </a:r>
          </a:p>
          <a:p>
            <a:r>
              <a:rPr lang="en-US" dirty="0"/>
              <a:t>	</a:t>
            </a:r>
            <a:r>
              <a:rPr lang="en-US" dirty="0" smtClean="0"/>
              <a:t>	method: "PUT",</a:t>
            </a:r>
          </a:p>
          <a:p>
            <a:r>
              <a:rPr lang="en-US" dirty="0" smtClean="0"/>
              <a:t>		headers: {    </a:t>
            </a:r>
          </a:p>
          <a:p>
            <a:r>
              <a:rPr lang="en-US" dirty="0"/>
              <a:t>	</a:t>
            </a:r>
            <a:r>
              <a:rPr lang="en-US" dirty="0" smtClean="0"/>
              <a:t>		 "Content-Type": "application/</a:t>
            </a:r>
            <a:r>
              <a:rPr lang="en-US" dirty="0" err="1" smtClean="0"/>
              <a:t>json</a:t>
            </a:r>
            <a:r>
              <a:rPr lang="en-US" dirty="0" smtClean="0"/>
              <a:t>",  </a:t>
            </a:r>
          </a:p>
          <a:p>
            <a:r>
              <a:rPr lang="en-US" dirty="0"/>
              <a:t>	</a:t>
            </a:r>
            <a:r>
              <a:rPr lang="en-US" dirty="0" smtClean="0"/>
              <a:t>		  Accept: "application/</a:t>
            </a:r>
            <a:r>
              <a:rPr lang="en-US" dirty="0" err="1" smtClean="0"/>
              <a:t>json</a:t>
            </a:r>
            <a:r>
              <a:rPr lang="en-US" dirty="0" smtClean="0"/>
              <a:t>",</a:t>
            </a:r>
          </a:p>
          <a:p>
            <a:r>
              <a:rPr lang="en-US" dirty="0"/>
              <a:t>	</a:t>
            </a:r>
            <a:r>
              <a:rPr lang="en-US" dirty="0" smtClean="0"/>
              <a:t>		  Authorization: "Bearer ACCESS-TOKEN"  </a:t>
            </a:r>
          </a:p>
          <a:p>
            <a:r>
              <a:rPr lang="en-US" dirty="0"/>
              <a:t>	</a:t>
            </a:r>
            <a:r>
              <a:rPr lang="en-US" dirty="0" smtClean="0"/>
              <a:t>		},  </a:t>
            </a:r>
          </a:p>
          <a:p>
            <a:r>
              <a:rPr lang="en-US" dirty="0"/>
              <a:t>	</a:t>
            </a:r>
            <a:r>
              <a:rPr lang="en-US" dirty="0" smtClean="0"/>
              <a:t>	body:  </a:t>
            </a:r>
            <a:r>
              <a:rPr lang="en-US" dirty="0" err="1" smtClean="0"/>
              <a:t>JSON.stringify</a:t>
            </a:r>
            <a:r>
              <a:rPr lang="en-US" dirty="0" smtClean="0"/>
              <a:t>(data)};</a:t>
            </a:r>
          </a:p>
          <a:p>
            <a:endParaRPr lang="en-US" dirty="0" smtClean="0"/>
          </a:p>
          <a:p>
            <a:r>
              <a:rPr lang="en-US" dirty="0" smtClean="0"/>
              <a:t>fetch("https://gorest.co.in/public-api/users/1359", options)  </a:t>
            </a:r>
          </a:p>
          <a:p>
            <a:r>
              <a:rPr lang="en-US" dirty="0" smtClean="0"/>
              <a:t>.then(function(response) {    return </a:t>
            </a:r>
            <a:r>
              <a:rPr lang="en-US" dirty="0" err="1" smtClean="0"/>
              <a:t>response.json</a:t>
            </a:r>
            <a:r>
              <a:rPr lang="en-US" dirty="0" smtClean="0"/>
              <a:t>();  }) </a:t>
            </a:r>
          </a:p>
          <a:p>
            <a:r>
              <a:rPr lang="en-US" dirty="0" smtClean="0"/>
              <a:t>.then(function(</a:t>
            </a:r>
            <a:r>
              <a:rPr lang="en-US" dirty="0" err="1" smtClean="0"/>
              <a:t>jsonData</a:t>
            </a:r>
            <a:r>
              <a:rPr lang="en-US" dirty="0" smtClean="0"/>
              <a:t>) {    console.log(</a:t>
            </a:r>
            <a:r>
              <a:rPr lang="en-US" dirty="0" err="1" smtClean="0"/>
              <a:t>jsonData</a:t>
            </a:r>
            <a:r>
              <a:rPr lang="en-US" dirty="0" smtClean="0"/>
              <a:t>);  });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26876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PUT method  is Used to update the 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DELETE method 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The DELETE method  is used to delete a data from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32856"/>
            <a:ext cx="7992888" cy="39703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let options = {  </a:t>
            </a:r>
          </a:p>
          <a:p>
            <a:r>
              <a:rPr lang="en-US" dirty="0"/>
              <a:t>	</a:t>
            </a:r>
            <a:r>
              <a:rPr lang="en-US" dirty="0" smtClean="0"/>
              <a:t>method: "DELETE",</a:t>
            </a:r>
          </a:p>
          <a:p>
            <a:r>
              <a:rPr lang="en-US" dirty="0"/>
              <a:t>	</a:t>
            </a:r>
            <a:r>
              <a:rPr lang="en-US" dirty="0" smtClean="0"/>
              <a:t>headers: {    </a:t>
            </a:r>
          </a:p>
          <a:p>
            <a:r>
              <a:rPr lang="en-US" dirty="0"/>
              <a:t>	</a:t>
            </a:r>
            <a:r>
              <a:rPr lang="en-US" dirty="0" smtClean="0"/>
              <a:t>	"Content-Type": "application/</a:t>
            </a:r>
            <a:r>
              <a:rPr lang="en-US" dirty="0" err="1" smtClean="0"/>
              <a:t>json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	  Accept: "application/</a:t>
            </a:r>
            <a:r>
              <a:rPr lang="en-US" dirty="0" err="1" smtClean="0"/>
              <a:t>json</a:t>
            </a:r>
            <a:r>
              <a:rPr lang="en-US" dirty="0" smtClean="0"/>
              <a:t>", </a:t>
            </a:r>
          </a:p>
          <a:p>
            <a:r>
              <a:rPr lang="en-US" dirty="0"/>
              <a:t>	</a:t>
            </a:r>
            <a:r>
              <a:rPr lang="en-US" dirty="0" smtClean="0"/>
              <a:t>	  Authorization: "Bearer ACCESS-TOKEN"  			}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fetch("https://gorest.co.in/public-api/users/1359", options) .then(function(response) {    return </a:t>
            </a:r>
            <a:r>
              <a:rPr lang="en-US" dirty="0" err="1" smtClean="0"/>
              <a:t>response.json</a:t>
            </a:r>
            <a:r>
              <a:rPr lang="en-US" dirty="0" smtClean="0"/>
              <a:t>();  })</a:t>
            </a:r>
          </a:p>
          <a:p>
            <a:r>
              <a:rPr lang="en-US" dirty="0" smtClean="0"/>
              <a:t>.then(function(</a:t>
            </a:r>
            <a:r>
              <a:rPr lang="en-US" dirty="0" err="1" smtClean="0"/>
              <a:t>jsonData</a:t>
            </a:r>
            <a:r>
              <a:rPr lang="en-US" dirty="0" smtClean="0"/>
              <a:t>) {    console.log(</a:t>
            </a:r>
            <a:r>
              <a:rPr lang="en-US" dirty="0" err="1" smtClean="0"/>
              <a:t>jsonData</a:t>
            </a:r>
            <a:r>
              <a:rPr lang="en-US" dirty="0" smtClean="0"/>
              <a:t>);  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 fun web app that helps users either get a piece of life advice or a random joke — just by clicking on one side of the screen.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 Your task is to design two side-by-side clickable sections (</a:t>
            </a:r>
            <a:r>
              <a:rPr lang="en-US" sz="1600" dirty="0" err="1" smtClean="0"/>
              <a:t>divs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The left side of browser should say: "Click here for Advice"</a:t>
            </a:r>
          </a:p>
          <a:p>
            <a:r>
              <a:rPr lang="en-US" sz="1600" dirty="0" smtClean="0"/>
              <a:t>The right side of browser  should say: "Click here for a Joke“</a:t>
            </a:r>
          </a:p>
          <a:p>
            <a:endParaRPr lang="en-IN" sz="16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 When a user clicks:</a:t>
            </a:r>
          </a:p>
          <a:p>
            <a:pPr lvl="1"/>
            <a:r>
              <a:rPr lang="en-US" sz="1600" dirty="0" smtClean="0"/>
              <a:t>On the left side, fetch a random advice from this API: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https://api.adviceslip.com/advice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On the right side, fetch a random joke from this API:</a:t>
            </a:r>
            <a:br>
              <a:rPr lang="en-US" sz="1600" dirty="0" smtClean="0"/>
            </a:br>
            <a:r>
              <a:rPr lang="en-US" sz="1600" dirty="0" smtClean="0"/>
              <a:t> 	</a:t>
            </a:r>
            <a:r>
              <a:rPr lang="en-US" sz="1600" dirty="0" smtClean="0">
                <a:hlinkClick r:id="rId3"/>
              </a:rPr>
              <a:t>https://official-joke-api.appspot.com/random_joke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 Display the advice or joke text in the center of the screen or inside a styled box.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 Add basic styling to:  </a:t>
            </a:r>
          </a:p>
          <a:p>
            <a:r>
              <a:rPr lang="en-US" sz="1600" dirty="0" smtClean="0"/>
              <a:t>        Make both sides look interactive (hover effect, background color, etc.)</a:t>
            </a:r>
          </a:p>
          <a:p>
            <a:pPr lvl="1"/>
            <a:r>
              <a:rPr lang="en-US" sz="1600" dirty="0" smtClean="0"/>
              <a:t>Show which side is for joke and which one for advice clearly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lang="en-IN" b="1" i="1" dirty="0" smtClean="0"/>
              <a:t>Thank you !!!</a:t>
            </a:r>
            <a:endParaRPr lang="en-US" b="1" i="1" dirty="0"/>
          </a:p>
        </p:txBody>
      </p:sp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861048"/>
            <a:ext cx="3401928" cy="2784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301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HTTP methods </vt:lpstr>
      <vt:lpstr>GoREST</vt:lpstr>
      <vt:lpstr>POST method </vt:lpstr>
      <vt:lpstr>PUT Method</vt:lpstr>
      <vt:lpstr>DELETE method </vt:lpstr>
      <vt:lpstr>Coding practice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13</cp:revision>
  <dcterms:created xsi:type="dcterms:W3CDTF">2025-07-17T13:59:40Z</dcterms:created>
  <dcterms:modified xsi:type="dcterms:W3CDTF">2025-07-18T11:54:02Z</dcterms:modified>
</cp:coreProperties>
</file>