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A6842-EBCF-4ACD-9A25-E54FCA7B4A52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9484D-5226-41DA-937F-DAC0271ED40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Condition rendering and more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16632" y="5105400"/>
            <a:ext cx="6400800" cy="1752600"/>
          </a:xfrm>
        </p:spPr>
        <p:txBody>
          <a:bodyPr>
            <a:normAutofit/>
          </a:bodyPr>
          <a:lstStyle/>
          <a:p>
            <a:r>
              <a:rPr lang="en-IN" sz="2000" i="1" dirty="0" smtClean="0">
                <a:solidFill>
                  <a:schemeClr val="tx1"/>
                </a:solidFill>
              </a:rPr>
              <a:t>BY : </a:t>
            </a:r>
            <a:r>
              <a:rPr lang="en-IN" sz="2000" i="1" dirty="0" err="1" smtClean="0">
                <a:solidFill>
                  <a:schemeClr val="tx1"/>
                </a:solidFill>
              </a:rPr>
              <a:t>Anjali</a:t>
            </a:r>
            <a:r>
              <a:rPr lang="en-IN" sz="2000" i="1" dirty="0" smtClean="0">
                <a:solidFill>
                  <a:schemeClr val="tx1"/>
                </a:solidFill>
              </a:rPr>
              <a:t> Sharma</a:t>
            </a:r>
            <a:endParaRPr lang="en-US" sz="2000" i="1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516216" y="4293096"/>
            <a:ext cx="1812032" cy="18120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95536" y="548680"/>
            <a:ext cx="80648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Controlled </a:t>
            </a:r>
            <a:r>
              <a:rPr lang="en-US" b="1" i="1" u="sng" dirty="0" smtClean="0"/>
              <a:t>Input : </a:t>
            </a:r>
          </a:p>
          <a:p>
            <a:endParaRPr lang="en-US" dirty="0" smtClean="0"/>
          </a:p>
          <a:p>
            <a:r>
              <a:rPr lang="en-US" dirty="0"/>
              <a:t>If the Input Element </a:t>
            </a:r>
            <a:r>
              <a:rPr lang="en-US" dirty="0" smtClean="0"/>
              <a:t>value  is </a:t>
            </a:r>
            <a:r>
              <a:rPr lang="en-US" dirty="0"/>
              <a:t>handled by a React State then it is called </a:t>
            </a:r>
            <a:r>
              <a:rPr lang="en-US" b="1" dirty="0"/>
              <a:t>Controlled Input</a:t>
            </a:r>
            <a:r>
              <a:rPr lang="en-US" dirty="0"/>
              <a:t>. Controlled Inputs are the React Suggested way to handle Input Element value.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988840"/>
            <a:ext cx="6984776" cy="452431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import {Component} from 'react‘</a:t>
            </a:r>
          </a:p>
          <a:p>
            <a:endParaRPr lang="en-US" sz="1600" dirty="0" smtClean="0"/>
          </a:p>
          <a:p>
            <a:r>
              <a:rPr lang="en-US" sz="1600" dirty="0" smtClean="0"/>
              <a:t>class App extends Component {</a:t>
            </a:r>
          </a:p>
          <a:p>
            <a:r>
              <a:rPr lang="en-US" sz="1600" dirty="0" smtClean="0"/>
              <a:t>	state = {    </a:t>
            </a:r>
            <a:r>
              <a:rPr lang="en-US" sz="1600" dirty="0" err="1" smtClean="0"/>
              <a:t>searchInput</a:t>
            </a:r>
            <a:r>
              <a:rPr lang="en-US" sz="1600" dirty="0" smtClean="0"/>
              <a:t>: '',  } </a:t>
            </a:r>
          </a:p>
          <a:p>
            <a:r>
              <a:rPr lang="en-US" sz="1600" dirty="0"/>
              <a:t>	</a:t>
            </a:r>
            <a:r>
              <a:rPr lang="en-US" sz="1600" dirty="0" err="1" smtClean="0"/>
              <a:t>onChangeSearchInput</a:t>
            </a:r>
            <a:r>
              <a:rPr lang="en-US" sz="1600" dirty="0" smtClean="0"/>
              <a:t> = event =&gt; {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  </a:t>
            </a:r>
            <a:r>
              <a:rPr lang="en-US" sz="1600" dirty="0" err="1" smtClean="0"/>
              <a:t>this.setState</a:t>
            </a:r>
            <a:r>
              <a:rPr lang="en-US" sz="1600" dirty="0" smtClean="0"/>
              <a:t>({      </a:t>
            </a:r>
            <a:r>
              <a:rPr lang="en-US" sz="1600" dirty="0" err="1" smtClean="0"/>
              <a:t>searchInput</a:t>
            </a:r>
            <a:r>
              <a:rPr lang="en-US" sz="1600" dirty="0" smtClean="0"/>
              <a:t>: </a:t>
            </a:r>
            <a:r>
              <a:rPr lang="en-US" sz="1600" dirty="0" err="1" smtClean="0"/>
              <a:t>event.target.value</a:t>
            </a:r>
            <a:r>
              <a:rPr lang="en-US" sz="1600" dirty="0" smtClean="0"/>
              <a:t>,    })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endParaRPr lang="en-US" sz="1600" dirty="0"/>
          </a:p>
          <a:p>
            <a:r>
              <a:rPr lang="en-US" sz="1600" dirty="0" smtClean="0"/>
              <a:t>	render() {  </a:t>
            </a:r>
          </a:p>
          <a:p>
            <a:r>
              <a:rPr lang="en-US" sz="1600" dirty="0" smtClean="0"/>
              <a:t>		const {</a:t>
            </a:r>
            <a:r>
              <a:rPr lang="en-US" sz="1600" dirty="0" err="1" smtClean="0"/>
              <a:t>searchInput</a:t>
            </a:r>
            <a:r>
              <a:rPr lang="en-US" sz="1600" dirty="0" smtClean="0"/>
              <a:t>} = </a:t>
            </a:r>
            <a:r>
              <a:rPr lang="en-US" sz="1600" dirty="0" err="1" smtClean="0"/>
              <a:t>this.state</a:t>
            </a:r>
            <a:r>
              <a:rPr lang="en-US" sz="1600" dirty="0" smtClean="0"/>
              <a:t> 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return (    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	&lt;input    type="text"        					</a:t>
            </a:r>
            <a:r>
              <a:rPr lang="en-US" sz="1600" dirty="0" err="1" smtClean="0"/>
              <a:t>onChange</a:t>
            </a:r>
            <a:r>
              <a:rPr lang="en-US" sz="1600" dirty="0" smtClean="0"/>
              <a:t>={</a:t>
            </a:r>
            <a:r>
              <a:rPr lang="en-US" sz="1600" dirty="0" err="1" smtClean="0"/>
              <a:t>this.onChangeSearchInput</a:t>
            </a:r>
            <a:r>
              <a:rPr lang="en-US" sz="1600" dirty="0" smtClean="0"/>
              <a:t>}        			value={</a:t>
            </a:r>
            <a:r>
              <a:rPr lang="en-US" sz="1600" dirty="0" err="1" smtClean="0"/>
              <a:t>searchInput</a:t>
            </a:r>
            <a:r>
              <a:rPr lang="en-US" sz="1600" dirty="0" smtClean="0"/>
              <a:t>}      /&gt;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	    )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}</a:t>
            </a:r>
          </a:p>
          <a:p>
            <a:r>
              <a:rPr lang="en-US" sz="1600" dirty="0" smtClean="0"/>
              <a:t>}</a:t>
            </a:r>
          </a:p>
          <a:p>
            <a:r>
              <a:rPr lang="en-US" sz="1600" dirty="0" smtClean="0"/>
              <a:t>export default App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practices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136904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 smtClean="0"/>
              <a:t>Build a </a:t>
            </a:r>
            <a:r>
              <a:rPr lang="en-US" sz="1700" b="1" dirty="0" smtClean="0"/>
              <a:t>Search Filter App</a:t>
            </a:r>
            <a:r>
              <a:rPr lang="en-US" sz="1700" dirty="0" smtClean="0"/>
              <a:t> in React that allows users to search from a list of items. </a:t>
            </a:r>
          </a:p>
          <a:p>
            <a:endParaRPr lang="en-IN" sz="1700" dirty="0"/>
          </a:p>
          <a:p>
            <a:pPr marL="342900" indent="-342900">
              <a:buFont typeface="+mj-lt"/>
              <a:buAutoNum type="arabicPeriod"/>
            </a:pPr>
            <a:r>
              <a:rPr lang="en-US" sz="1700" dirty="0" smtClean="0"/>
              <a:t>The page should display: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700" dirty="0" smtClean="0"/>
              <a:t>A heading: "Search Filter App"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700" dirty="0" smtClean="0"/>
              <a:t>An input box (search bar)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700" dirty="0" smtClean="0"/>
              <a:t>A button labeled "Search"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700" dirty="0" smtClean="0"/>
              <a:t>A list (search results box) that shows matching results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 smtClean="0"/>
              <a:t>There should be a default list of 5–6 items (e.g., “radius of earth", “population of </a:t>
            </a:r>
            <a:r>
              <a:rPr lang="en-US" sz="1700" dirty="0" err="1" smtClean="0"/>
              <a:t>india</a:t>
            </a:r>
            <a:r>
              <a:rPr lang="en-US" sz="1700" dirty="0" smtClean="0"/>
              <a:t>", “</a:t>
            </a:r>
            <a:r>
              <a:rPr lang="en-US" sz="1700" dirty="0" err="1" smtClean="0"/>
              <a:t>bhangarh</a:t>
            </a:r>
            <a:r>
              <a:rPr lang="en-US" sz="1700" dirty="0" smtClean="0"/>
              <a:t> fort", “</a:t>
            </a:r>
            <a:r>
              <a:rPr lang="en-US" sz="1700" dirty="0" err="1" smtClean="0"/>
              <a:t>korean</a:t>
            </a:r>
            <a:r>
              <a:rPr lang="en-US" sz="1700" dirty="0" smtClean="0"/>
              <a:t> skin care", “how to make cake without oven", “</a:t>
            </a:r>
            <a:r>
              <a:rPr lang="en-US" sz="1700" dirty="0" err="1" smtClean="0"/>
              <a:t>chikankari</a:t>
            </a:r>
            <a:r>
              <a:rPr lang="en-US" sz="1700" dirty="0" smtClean="0"/>
              <a:t> </a:t>
            </a:r>
            <a:r>
              <a:rPr lang="en-US" sz="1700" dirty="0" err="1" smtClean="0"/>
              <a:t>kurtis</a:t>
            </a:r>
            <a:r>
              <a:rPr lang="en-US" sz="1700" dirty="0" smtClean="0"/>
              <a:t>").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700" dirty="0" smtClean="0"/>
              <a:t>When the user types something and clicks </a:t>
            </a:r>
            <a:r>
              <a:rPr lang="en-US" sz="1700" b="1" dirty="0" smtClean="0"/>
              <a:t>Search</a:t>
            </a:r>
            <a:r>
              <a:rPr lang="en-US" sz="1700" dirty="0" smtClean="0"/>
              <a:t>: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700" dirty="0" smtClean="0"/>
              <a:t>Show </a:t>
            </a:r>
            <a:r>
              <a:rPr lang="en-US" sz="1700" b="1" dirty="0" smtClean="0"/>
              <a:t>only the items</a:t>
            </a:r>
            <a:r>
              <a:rPr lang="en-US" sz="1700" dirty="0" smtClean="0"/>
              <a:t> that match the search text (case-insensitive).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700" dirty="0" smtClean="0"/>
              <a:t>If nothing matches, show: "No results found"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1700" dirty="0" smtClean="0"/>
              <a:t>If the input is empty and the user clicks Search, show all items.</a:t>
            </a:r>
          </a:p>
          <a:p>
            <a:endParaRPr lang="en-US" sz="17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204864"/>
            <a:ext cx="8229600" cy="1143000"/>
          </a:xfrm>
        </p:spPr>
        <p:txBody>
          <a:bodyPr/>
          <a:lstStyle/>
          <a:p>
            <a:r>
              <a:rPr lang="en-IN" b="1" i="1" dirty="0" smtClean="0"/>
              <a:t>Thank you !!</a:t>
            </a:r>
            <a:endParaRPr lang="en-US" b="1" i="1" dirty="0"/>
          </a:p>
        </p:txBody>
      </p:sp>
      <p:pic>
        <p:nvPicPr>
          <p:cNvPr id="3" name="Picture 2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364088" y="3903715"/>
            <a:ext cx="3609176" cy="29542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 smtClean="0"/>
              <a:t>setState</a:t>
            </a:r>
            <a:r>
              <a:rPr lang="en-IN" b="1" i="1" dirty="0" smtClean="0"/>
              <a:t>()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setState</a:t>
            </a:r>
            <a:r>
              <a:rPr lang="en-US" dirty="0" smtClean="0"/>
              <a:t>() object </a:t>
            </a:r>
            <a:r>
              <a:rPr lang="en-US" dirty="0"/>
              <a:t>syntax can be used while updating the state to the value that is independent of the previous </a:t>
            </a:r>
            <a:r>
              <a:rPr lang="en-US" dirty="0" smtClean="0"/>
              <a:t>state</a:t>
            </a:r>
            <a:r>
              <a:rPr lang="en-US" dirty="0"/>
              <a:t> </a:t>
            </a:r>
            <a:r>
              <a:rPr lang="en-US" dirty="0" smtClean="0"/>
              <a:t>, else callback syntax used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7584" y="3140968"/>
            <a:ext cx="7344816" cy="147732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IN" i="1" u="sng" dirty="0"/>
          </a:p>
          <a:p>
            <a:r>
              <a:rPr lang="en-US" dirty="0" err="1" smtClean="0"/>
              <a:t>this.setState</a:t>
            </a:r>
            <a:r>
              <a:rPr lang="en-US" dirty="0" smtClean="0"/>
              <a:t>(</a:t>
            </a:r>
            <a:r>
              <a:rPr lang="en-US" dirty="0" err="1" smtClean="0"/>
              <a:t>prevState</a:t>
            </a:r>
            <a:r>
              <a:rPr lang="en-US" dirty="0" smtClean="0"/>
              <a:t> =&gt; {  </a:t>
            </a:r>
          </a:p>
          <a:p>
            <a:r>
              <a:rPr lang="en-US" dirty="0"/>
              <a:t>	</a:t>
            </a:r>
            <a:r>
              <a:rPr lang="en-US" dirty="0" smtClean="0"/>
              <a:t>	return { count: </a:t>
            </a:r>
            <a:r>
              <a:rPr lang="en-US" dirty="0" err="1" smtClean="0"/>
              <a:t>prevState.count</a:t>
            </a:r>
            <a:r>
              <a:rPr lang="en-US" dirty="0" smtClean="0"/>
              <a:t> + 1 };</a:t>
            </a:r>
          </a:p>
          <a:p>
            <a:r>
              <a:rPr lang="en-US" dirty="0"/>
              <a:t>	</a:t>
            </a:r>
            <a:r>
              <a:rPr lang="en-US" dirty="0" smtClean="0"/>
              <a:t>}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55576" y="5445224"/>
            <a:ext cx="7632848" cy="923330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 smtClean="0"/>
          </a:p>
          <a:p>
            <a:r>
              <a:rPr lang="en-US" dirty="0" err="1" smtClean="0"/>
              <a:t>this.setState</a:t>
            </a:r>
            <a:r>
              <a:rPr lang="en-US" dirty="0" smtClean="0"/>
              <a:t>({ quantity: 2 });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39552" y="2420888"/>
            <a:ext cx="7992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 err="1" smtClean="0"/>
              <a:t>Callback</a:t>
            </a:r>
            <a:r>
              <a:rPr lang="en-IN" i="1" u="sng" dirty="0" smtClean="0"/>
              <a:t> :-   </a:t>
            </a:r>
            <a:r>
              <a:rPr lang="en-US" dirty="0" smtClean="0"/>
              <a:t>It is used while updating the state to a value, which is computed based on the previous state.</a:t>
            </a:r>
            <a:endParaRPr lang="en-IN" i="1" u="sng" dirty="0" smtClean="0"/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539552" y="4941168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u="sng" dirty="0" smtClean="0"/>
              <a:t>Object:-  </a:t>
            </a:r>
            <a:r>
              <a:rPr lang="en-US" dirty="0" smtClean="0"/>
              <a:t>It is used while updating the state to a static value.</a:t>
            </a:r>
            <a:endParaRPr lang="en-IN" i="1" u="sng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20891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 smtClean="0"/>
              <a:t>You are building a Speedometer App in React to help users monitor and control the speed of a vehicle.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The speed should start at 0 mph.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There should be two buttons:  Accelerate</a:t>
            </a:r>
            <a:r>
              <a:rPr lang="en-US" sz="1600" dirty="0"/>
              <a:t> </a:t>
            </a:r>
            <a:r>
              <a:rPr lang="en-US" sz="1600" dirty="0" smtClean="0"/>
              <a:t>, Apply Brake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When the Accelerate button is clicked: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If the speed is less than 200 mph, increase the speed by 10 mph.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If the speed is 200 mph, do not increase further.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When the Apply Brake button is clicked: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If the speed is greater than 0 mph, decrease the speed by 10 mph.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If the speed is 0 mph, do not decrease further.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600" dirty="0" smtClean="0"/>
              <a:t>What should be visible on the screen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A heading: "Speedometer"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A line that displays: Speed is: X mph (X should be the current speed)</a:t>
            </a:r>
          </a:p>
          <a:p>
            <a:pPr marL="800100" lvl="1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/>
              <a:t>The two buttons: Accelerate and Apply Brake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Conditional </a:t>
            </a:r>
            <a:r>
              <a:rPr lang="en-US" b="1" i="1" dirty="0" smtClean="0"/>
              <a:t>Rendering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1369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Conditional Rendering</a:t>
            </a:r>
            <a:r>
              <a:rPr lang="en-US" dirty="0"/>
              <a:t> allows us to render different elements or components based on a condition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US" dirty="0"/>
              <a:t>Different ways to implement </a:t>
            </a:r>
            <a:r>
              <a:rPr lang="en-US" b="1" dirty="0"/>
              <a:t>Conditional Rendering</a:t>
            </a:r>
            <a:r>
              <a:rPr lang="en-US" dirty="0"/>
              <a:t> are: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Using an If...Else Statement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Using Element Variables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Using Ternary Operators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/>
              <a:t>Using Logical &amp;&amp; Operator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124744"/>
            <a:ext cx="4680520" cy="477053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class App extends Component {</a:t>
            </a:r>
          </a:p>
          <a:p>
            <a:endParaRPr lang="en-US" sz="1600" dirty="0" smtClean="0"/>
          </a:p>
          <a:p>
            <a:r>
              <a:rPr lang="en-US" sz="1600" dirty="0"/>
              <a:t>	</a:t>
            </a:r>
            <a:r>
              <a:rPr lang="en-US" sz="1600" dirty="0" smtClean="0"/>
              <a:t>  state = { </a:t>
            </a:r>
            <a:r>
              <a:rPr lang="en-US" sz="1600" dirty="0" err="1" smtClean="0"/>
              <a:t>isLoggedIn</a:t>
            </a:r>
            <a:r>
              <a:rPr lang="en-US" sz="1600" dirty="0" smtClean="0"/>
              <a:t>: true }</a:t>
            </a:r>
          </a:p>
          <a:p>
            <a:r>
              <a:rPr lang="en-US" sz="1600" dirty="0"/>
              <a:t>	</a:t>
            </a:r>
            <a:endParaRPr lang="en-US" sz="1600" dirty="0" smtClean="0"/>
          </a:p>
          <a:p>
            <a:r>
              <a:rPr lang="en-US" sz="1600" dirty="0" smtClean="0"/>
              <a:t>   </a:t>
            </a:r>
            <a:r>
              <a:rPr lang="en-US" sz="1600" dirty="0" err="1" smtClean="0"/>
              <a:t>renderAuthButton</a:t>
            </a:r>
            <a:r>
              <a:rPr lang="en-US" sz="1600" dirty="0" smtClean="0"/>
              <a:t> = () =&gt; {  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const {</a:t>
            </a:r>
            <a:r>
              <a:rPr lang="en-US" sz="1600" dirty="0" err="1" smtClean="0"/>
              <a:t>isLoggedIn</a:t>
            </a:r>
            <a:r>
              <a:rPr lang="en-US" sz="1600" dirty="0" smtClean="0"/>
              <a:t>} = </a:t>
            </a:r>
            <a:r>
              <a:rPr lang="en-US" sz="1600" dirty="0" err="1" smtClean="0"/>
              <a:t>this.state</a:t>
            </a:r>
            <a:r>
              <a:rPr lang="en-US" sz="1600" dirty="0" smtClean="0"/>
              <a:t>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if (</a:t>
            </a:r>
            <a:r>
              <a:rPr lang="en-US" sz="1600" dirty="0" err="1" smtClean="0"/>
              <a:t>isLoggedIn</a:t>
            </a:r>
            <a:r>
              <a:rPr lang="en-US" sz="1600" dirty="0" smtClean="0"/>
              <a:t> === true) {     </a:t>
            </a:r>
          </a:p>
          <a:p>
            <a:r>
              <a:rPr lang="en-US" sz="1600" dirty="0"/>
              <a:t>	 </a:t>
            </a:r>
            <a:r>
              <a:rPr lang="en-US" sz="1600" dirty="0" smtClean="0"/>
              <a:t>         return &lt;button&gt;Logout&lt;/button&gt;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   } 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 return &lt;button&gt;Login&lt;/button&gt;  </a:t>
            </a:r>
          </a:p>
          <a:p>
            <a:r>
              <a:rPr lang="en-US" sz="1600" dirty="0"/>
              <a:t>	</a:t>
            </a:r>
            <a:r>
              <a:rPr lang="en-US" sz="1600" dirty="0" smtClean="0"/>
              <a:t>}</a:t>
            </a:r>
          </a:p>
          <a:p>
            <a:pPr lvl="1"/>
            <a:r>
              <a:rPr lang="en-US" sz="1600" dirty="0" smtClean="0"/>
              <a:t>  render() {    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return (     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&lt;div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="container"&gt;        	{</a:t>
            </a:r>
            <a:r>
              <a:rPr lang="en-US" sz="1600" dirty="0" err="1" smtClean="0"/>
              <a:t>this.renderAuthButton</a:t>
            </a:r>
            <a:r>
              <a:rPr lang="en-US" sz="1600" dirty="0" smtClean="0"/>
              <a:t>()}    </a:t>
            </a:r>
          </a:p>
          <a:p>
            <a:pPr lvl="1"/>
            <a:r>
              <a:rPr lang="en-US" sz="1600" dirty="0"/>
              <a:t>	</a:t>
            </a:r>
            <a:r>
              <a:rPr lang="en-US" sz="1600" dirty="0" smtClean="0"/>
              <a:t> &lt;/div&gt;</a:t>
            </a:r>
          </a:p>
          <a:p>
            <a:pPr lvl="1"/>
            <a:r>
              <a:rPr lang="en-US" sz="1600" dirty="0" smtClean="0"/>
              <a:t> 	   ) </a:t>
            </a:r>
          </a:p>
          <a:p>
            <a:pPr lvl="1"/>
            <a:r>
              <a:rPr lang="en-US" sz="1600" dirty="0" smtClean="0"/>
              <a:t> 	}</a:t>
            </a:r>
          </a:p>
          <a:p>
            <a:pPr lvl="1"/>
            <a:r>
              <a:rPr lang="en-US" sz="1600" dirty="0" smtClean="0"/>
              <a:t>}</a:t>
            </a:r>
            <a:endParaRPr lang="en-US" sz="1600" dirty="0"/>
          </a:p>
        </p:txBody>
      </p:sp>
      <p:sp>
        <p:nvSpPr>
          <p:cNvPr id="3" name="TextBox 2"/>
          <p:cNvSpPr txBox="1"/>
          <p:nvPr/>
        </p:nvSpPr>
        <p:spPr>
          <a:xfrm>
            <a:off x="107504" y="620688"/>
            <a:ext cx="6552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an If...Else </a:t>
            </a:r>
            <a:r>
              <a:rPr lang="en-US" dirty="0" smtClean="0"/>
              <a:t>Statement : -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20072" y="620688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Element </a:t>
            </a:r>
            <a:r>
              <a:rPr lang="en-US" dirty="0" smtClean="0"/>
              <a:t>Variables :-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788024" y="1124744"/>
            <a:ext cx="4248472" cy="427809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render() {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const { </a:t>
            </a:r>
            <a:r>
              <a:rPr lang="en-US" sz="1600" dirty="0" err="1" smtClean="0"/>
              <a:t>isLoggedIn</a:t>
            </a:r>
            <a:r>
              <a:rPr lang="en-US" sz="1600" dirty="0" smtClean="0"/>
              <a:t> } = </a:t>
            </a:r>
            <a:r>
              <a:rPr lang="en-US" sz="1600" dirty="0" err="1" smtClean="0"/>
              <a:t>this.state</a:t>
            </a:r>
            <a:endParaRPr lang="en-US" sz="1600" dirty="0" smtClean="0"/>
          </a:p>
          <a:p>
            <a:r>
              <a:rPr lang="en-US" sz="1600" dirty="0" smtClean="0"/>
              <a:t>        let </a:t>
            </a:r>
            <a:r>
              <a:rPr lang="en-US" sz="1600" dirty="0" err="1" smtClean="0"/>
              <a:t>authButton</a:t>
            </a:r>
            <a:r>
              <a:rPr lang="en-US" sz="1600" dirty="0" smtClean="0"/>
              <a:t>    </a:t>
            </a:r>
          </a:p>
          <a:p>
            <a:r>
              <a:rPr lang="en-US" sz="1600" dirty="0" smtClean="0"/>
              <a:t>        if (</a:t>
            </a:r>
            <a:r>
              <a:rPr lang="en-US" sz="1600" dirty="0" err="1" smtClean="0"/>
              <a:t>isLoggedIn</a:t>
            </a:r>
            <a:r>
              <a:rPr lang="en-US" sz="1600" dirty="0" smtClean="0"/>
              <a:t>) {</a:t>
            </a:r>
          </a:p>
          <a:p>
            <a:r>
              <a:rPr lang="en-US" sz="1600" dirty="0" smtClean="0"/>
              <a:t>            </a:t>
            </a:r>
            <a:r>
              <a:rPr lang="en-US" sz="1600" dirty="0" err="1" smtClean="0"/>
              <a:t>authButton</a:t>
            </a:r>
            <a:r>
              <a:rPr lang="en-US" sz="1600" dirty="0" smtClean="0"/>
              <a:t> = &lt;button&gt;Logout&lt;/button&gt;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}</a:t>
            </a:r>
          </a:p>
          <a:p>
            <a:r>
              <a:rPr lang="en-US" sz="1600" dirty="0" smtClean="0"/>
              <a:t>        else { </a:t>
            </a:r>
          </a:p>
          <a:p>
            <a:r>
              <a:rPr lang="en-US" sz="1600" dirty="0" smtClean="0"/>
              <a:t>           </a:t>
            </a:r>
            <a:r>
              <a:rPr lang="en-US" sz="1600" dirty="0" err="1" smtClean="0"/>
              <a:t>authButton</a:t>
            </a:r>
            <a:r>
              <a:rPr lang="en-US" sz="1600" dirty="0" smtClean="0"/>
              <a:t> = &lt;button&gt;Login&lt;/button&gt;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} </a:t>
            </a:r>
          </a:p>
          <a:p>
            <a:endParaRPr lang="en-US" sz="1600" dirty="0"/>
          </a:p>
          <a:p>
            <a:r>
              <a:rPr lang="en-US" sz="1600" dirty="0" smtClean="0"/>
              <a:t>       return (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&lt;div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="container"&gt;        	&lt;h1&gt;React JS&lt;/h1&gt;    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    {</a:t>
            </a:r>
            <a:r>
              <a:rPr lang="en-US" sz="1600" dirty="0" err="1" smtClean="0"/>
              <a:t>authButton</a:t>
            </a:r>
            <a:r>
              <a:rPr lang="en-US" sz="1600" dirty="0" smtClean="0"/>
              <a:t>} 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           &lt;/div&gt;</a:t>
            </a:r>
          </a:p>
          <a:p>
            <a:r>
              <a:rPr lang="en-US" sz="1600" dirty="0" smtClean="0"/>
              <a:t>    )</a:t>
            </a:r>
          </a:p>
          <a:p>
            <a:r>
              <a:rPr lang="en-US" sz="1600" dirty="0" smtClean="0"/>
              <a:t> }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62068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Using Ternary </a:t>
            </a:r>
            <a:r>
              <a:rPr lang="en-US" dirty="0" smtClean="0"/>
              <a:t>Operators :- 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196752"/>
            <a:ext cx="4248472" cy="4247317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render() {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const { </a:t>
            </a:r>
            <a:r>
              <a:rPr lang="en-US" dirty="0" err="1" smtClean="0"/>
              <a:t>isLoggedIn</a:t>
            </a:r>
            <a:r>
              <a:rPr lang="en-US" dirty="0" smtClean="0"/>
              <a:t> } = </a:t>
            </a:r>
            <a:r>
              <a:rPr lang="en-US" dirty="0" err="1" smtClean="0"/>
              <a:t>this.state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>    return (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&lt;div </a:t>
            </a:r>
            <a:r>
              <a:rPr lang="en-US" dirty="0" err="1" smtClean="0"/>
              <a:t>className</a:t>
            </a:r>
            <a:r>
              <a:rPr lang="en-US" dirty="0" smtClean="0"/>
              <a:t>="container"&gt;             	{</a:t>
            </a:r>
            <a:r>
              <a:rPr lang="en-US" dirty="0" err="1" smtClean="0"/>
              <a:t>isLoggedIn</a:t>
            </a:r>
            <a:r>
              <a:rPr lang="en-US" dirty="0" smtClean="0"/>
              <a:t> ?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	&lt;button&gt;Logout&lt;/button&gt; : 	&lt;button&gt;Login&lt;/button&gt;}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       &lt;/div&gt;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)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716016" y="620688"/>
            <a:ext cx="41764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 Using Logical &amp;&amp; Operator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44008" y="1268760"/>
            <a:ext cx="4248472" cy="37888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render() {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const { </a:t>
            </a:r>
            <a:r>
              <a:rPr lang="en-US" dirty="0" err="1" smtClean="0"/>
              <a:t>isLoggedIn</a:t>
            </a:r>
            <a:r>
              <a:rPr lang="en-US" dirty="0" smtClean="0"/>
              <a:t> } = </a:t>
            </a:r>
            <a:r>
              <a:rPr lang="en-US" dirty="0" err="1" smtClean="0"/>
              <a:t>this.state</a:t>
            </a:r>
            <a:r>
              <a:rPr lang="en-US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return (     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    &lt;div </a:t>
            </a:r>
            <a:r>
              <a:rPr lang="en-US" dirty="0" err="1" smtClean="0"/>
              <a:t>className</a:t>
            </a:r>
            <a:r>
              <a:rPr lang="en-US" dirty="0" smtClean="0"/>
              <a:t>="container"&gt;        {</a:t>
            </a:r>
            <a:r>
              <a:rPr lang="en-US" dirty="0" err="1" smtClean="0"/>
              <a:t>isLoggedIn</a:t>
            </a:r>
            <a:r>
              <a:rPr lang="en-US" dirty="0" smtClean="0"/>
              <a:t> &amp;&amp; &lt;button&gt;Logout&lt;/button&gt;}        {!</a:t>
            </a:r>
            <a:r>
              <a:rPr lang="en-US" dirty="0" err="1" smtClean="0"/>
              <a:t>isLoggedIn</a:t>
            </a:r>
            <a:r>
              <a:rPr lang="en-US" dirty="0" smtClean="0"/>
              <a:t> &amp;&amp; &lt;button&gt;Login&lt;/button&gt;}      	&lt;/div&gt;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)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}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Build a simple </a:t>
            </a:r>
            <a:r>
              <a:rPr lang="en-US" b="1" dirty="0" smtClean="0"/>
              <a:t>Light &amp; Dark Mode Toggle App</a:t>
            </a:r>
            <a:r>
              <a:rPr lang="en-US" dirty="0" smtClean="0"/>
              <a:t> in React.</a:t>
            </a:r>
          </a:p>
          <a:p>
            <a:r>
              <a:rPr lang="en-US" dirty="0" smtClean="0"/>
              <a:t>This app will allow users to switch between </a:t>
            </a:r>
            <a:r>
              <a:rPr lang="en-US" b="1" dirty="0" smtClean="0"/>
              <a:t>Dark Mode</a:t>
            </a:r>
            <a:r>
              <a:rPr lang="en-US" dirty="0" smtClean="0"/>
              <a:t> and </a:t>
            </a:r>
            <a:r>
              <a:rPr lang="en-US" b="1" dirty="0" smtClean="0"/>
              <a:t>Light Mode</a:t>
            </a:r>
            <a:r>
              <a:rPr lang="en-US" dirty="0" smtClean="0"/>
              <a:t> using a single button.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852936"/>
            <a:ext cx="8208912" cy="378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the app is </a:t>
            </a:r>
            <a:r>
              <a:rPr lang="en-US" b="1" dirty="0" smtClean="0"/>
              <a:t>first opened</a:t>
            </a:r>
            <a:r>
              <a:rPr lang="en-US" dirty="0" smtClean="0"/>
              <a:t>, it should be in </a:t>
            </a:r>
            <a:r>
              <a:rPr lang="en-US" b="1" dirty="0" smtClean="0"/>
              <a:t>Dark Mode</a:t>
            </a:r>
            <a:r>
              <a:rPr lang="en-US" dirty="0" smtClean="0"/>
              <a:t> by default.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 button should be visible with the text: </a:t>
            </a:r>
            <a:r>
              <a:rPr lang="en-US" b="1" dirty="0" smtClean="0"/>
              <a:t>"Light Mode"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the </a:t>
            </a:r>
            <a:r>
              <a:rPr lang="en-US" b="1" dirty="0" smtClean="0"/>
              <a:t>Light Mode</a:t>
            </a:r>
            <a:r>
              <a:rPr lang="en-US" dirty="0" smtClean="0"/>
              <a:t> button is clicked: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The background should change to </a:t>
            </a:r>
            <a:r>
              <a:rPr lang="en-US" b="1" dirty="0" smtClean="0"/>
              <a:t>Light Mode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The button text should change to </a:t>
            </a:r>
            <a:r>
              <a:rPr lang="en-US" b="1" dirty="0" smtClean="0"/>
              <a:t>"Dark Mode"</a:t>
            </a:r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When the </a:t>
            </a:r>
            <a:r>
              <a:rPr lang="en-US" b="1" dirty="0" smtClean="0"/>
              <a:t>Dark Mode</a:t>
            </a:r>
            <a:r>
              <a:rPr lang="en-US" dirty="0" smtClean="0"/>
              <a:t> button is clicked: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The background should change back to </a:t>
            </a:r>
            <a:r>
              <a:rPr lang="en-US" b="1" dirty="0" smtClean="0"/>
              <a:t>Dark Mode</a:t>
            </a:r>
            <a:endParaRPr lang="en-US" dirty="0" smtClean="0"/>
          </a:p>
          <a:p>
            <a:pPr marL="800100" lvl="1" indent="-342900">
              <a:lnSpc>
                <a:spcPct val="150000"/>
              </a:lnSpc>
              <a:buFont typeface="+mj-lt"/>
              <a:buAutoNum type="alphaLcPeriod"/>
            </a:pPr>
            <a:r>
              <a:rPr lang="en-US" dirty="0" smtClean="0"/>
              <a:t>The button text should change to </a:t>
            </a:r>
            <a:r>
              <a:rPr lang="en-US" b="1" dirty="0" smtClean="0"/>
              <a:t>"Light Mode"</a:t>
            </a:r>
            <a:endParaRPr lang="en-US" dirty="0" smtClean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Sending Function as </a:t>
            </a:r>
            <a:r>
              <a:rPr lang="en-US" b="1" i="1" dirty="0" smtClean="0"/>
              <a:t>prop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340768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pass functions as props to child components</a:t>
            </a:r>
            <a:r>
              <a:rPr lang="en-US" dirty="0" smtClean="0"/>
              <a:t>.</a:t>
            </a:r>
            <a:endParaRPr lang="en-IN" dirty="0" smtClean="0"/>
          </a:p>
          <a:p>
            <a:r>
              <a:rPr lang="en-IN" dirty="0" smtClean="0"/>
              <a:t>Syntax :-  </a:t>
            </a:r>
            <a:r>
              <a:rPr lang="en-US" dirty="0" smtClean="0"/>
              <a:t>&lt;</a:t>
            </a:r>
            <a:r>
              <a:rPr lang="en-US" dirty="0" err="1" smtClean="0"/>
              <a:t>ComponentName</a:t>
            </a:r>
            <a:r>
              <a:rPr lang="en-US" dirty="0" smtClean="0"/>
              <a:t> </a:t>
            </a:r>
            <a:r>
              <a:rPr lang="en-US" dirty="0" err="1" smtClean="0"/>
              <a:t>functionName</a:t>
            </a:r>
            <a:r>
              <a:rPr lang="en-US" dirty="0" smtClean="0"/>
              <a:t>={</a:t>
            </a:r>
            <a:r>
              <a:rPr lang="en-US" dirty="0" err="1" smtClean="0"/>
              <a:t>this.functionName</a:t>
            </a:r>
            <a:r>
              <a:rPr lang="en-US" dirty="0" smtClean="0"/>
              <a:t>} /&gt;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2204864"/>
            <a:ext cx="4248472" cy="40164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500" dirty="0" smtClean="0"/>
          </a:p>
          <a:p>
            <a:r>
              <a:rPr lang="en-US" sz="1500" dirty="0" smtClean="0"/>
              <a:t>import React from 'react';</a:t>
            </a:r>
          </a:p>
          <a:p>
            <a:r>
              <a:rPr lang="en-US" sz="1500" dirty="0" smtClean="0"/>
              <a:t>import </a:t>
            </a:r>
            <a:r>
              <a:rPr lang="en-US" sz="1500" dirty="0" err="1" smtClean="0"/>
              <a:t>ChildComponent</a:t>
            </a:r>
            <a:r>
              <a:rPr lang="en-US" sz="1500" dirty="0" smtClean="0"/>
              <a:t> from './</a:t>
            </a:r>
            <a:r>
              <a:rPr lang="en-US" sz="1500" dirty="0" err="1" smtClean="0"/>
              <a:t>ChildComponent</a:t>
            </a:r>
            <a:r>
              <a:rPr lang="en-US" sz="1500" dirty="0" smtClean="0"/>
              <a:t>';</a:t>
            </a:r>
          </a:p>
          <a:p>
            <a:endParaRPr lang="en-US" sz="1500" dirty="0" smtClean="0"/>
          </a:p>
          <a:p>
            <a:r>
              <a:rPr lang="en-US" sz="1500" dirty="0" smtClean="0"/>
              <a:t>function </a:t>
            </a:r>
            <a:r>
              <a:rPr lang="en-US" sz="1500" dirty="0" err="1" smtClean="0"/>
              <a:t>ParentComponent</a:t>
            </a:r>
            <a:r>
              <a:rPr lang="en-US" sz="1500" dirty="0" smtClean="0"/>
              <a:t>() {</a:t>
            </a:r>
          </a:p>
          <a:p>
            <a:r>
              <a:rPr lang="en-US" sz="1500" dirty="0" smtClean="0"/>
              <a:t>  const </a:t>
            </a:r>
            <a:r>
              <a:rPr lang="en-US" sz="1500" dirty="0" err="1" smtClean="0"/>
              <a:t>showAlert</a:t>
            </a:r>
            <a:r>
              <a:rPr lang="en-US" sz="1500" dirty="0" smtClean="0"/>
              <a:t> = () =&gt; {</a:t>
            </a:r>
          </a:p>
          <a:p>
            <a:r>
              <a:rPr lang="en-US" sz="1500" dirty="0" smtClean="0"/>
              <a:t>    alert("Hello from Parent!");</a:t>
            </a:r>
          </a:p>
          <a:p>
            <a:r>
              <a:rPr lang="en-US" sz="1500" dirty="0" smtClean="0"/>
              <a:t>  };</a:t>
            </a:r>
          </a:p>
          <a:p>
            <a:r>
              <a:rPr lang="en-US" sz="1500" dirty="0" smtClean="0"/>
              <a:t>  return (</a:t>
            </a:r>
          </a:p>
          <a:p>
            <a:r>
              <a:rPr lang="en-US" sz="1500" dirty="0" smtClean="0"/>
              <a:t>    &lt;div&gt;</a:t>
            </a:r>
          </a:p>
          <a:p>
            <a:r>
              <a:rPr lang="en-US" sz="1500" dirty="0" smtClean="0"/>
              <a:t>      &lt;h2&gt;Parent Component&lt;/h2&gt;</a:t>
            </a:r>
          </a:p>
          <a:p>
            <a:r>
              <a:rPr lang="en-US" sz="1500" dirty="0" smtClean="0"/>
              <a:t>      &lt;</a:t>
            </a:r>
            <a:r>
              <a:rPr lang="en-US" sz="1500" dirty="0" err="1" smtClean="0"/>
              <a:t>ChildComponent</a:t>
            </a:r>
            <a:r>
              <a:rPr lang="en-US" sz="1500" dirty="0" smtClean="0"/>
              <a:t> </a:t>
            </a:r>
            <a:r>
              <a:rPr lang="en-US" sz="1500" dirty="0" err="1" smtClean="0"/>
              <a:t>onButtonClick</a:t>
            </a:r>
            <a:r>
              <a:rPr lang="en-US" sz="1500" dirty="0" smtClean="0"/>
              <a:t>={</a:t>
            </a:r>
            <a:r>
              <a:rPr lang="en-US" sz="1500" dirty="0" err="1" smtClean="0"/>
              <a:t>showAlert</a:t>
            </a:r>
            <a:r>
              <a:rPr lang="en-US" sz="1500" dirty="0" smtClean="0"/>
              <a:t>} /&gt;</a:t>
            </a:r>
          </a:p>
          <a:p>
            <a:r>
              <a:rPr lang="en-US" sz="1500" dirty="0" smtClean="0"/>
              <a:t>    &lt;/div&gt;</a:t>
            </a:r>
          </a:p>
          <a:p>
            <a:r>
              <a:rPr lang="en-US" sz="1500" dirty="0" smtClean="0"/>
              <a:t>  );</a:t>
            </a:r>
          </a:p>
          <a:p>
            <a:r>
              <a:rPr lang="en-US" sz="1500" dirty="0" smtClean="0"/>
              <a:t>}</a:t>
            </a:r>
          </a:p>
          <a:p>
            <a:r>
              <a:rPr lang="en-US" sz="1500" dirty="0" smtClean="0"/>
              <a:t>export default </a:t>
            </a:r>
            <a:r>
              <a:rPr lang="en-US" sz="1500" dirty="0" err="1" smtClean="0"/>
              <a:t>ParentComponent</a:t>
            </a:r>
            <a:r>
              <a:rPr lang="en-US" sz="1500" dirty="0" smtClean="0"/>
              <a:t>;</a:t>
            </a:r>
          </a:p>
          <a:p>
            <a:endParaRPr lang="en-US" sz="1500" dirty="0"/>
          </a:p>
        </p:txBody>
      </p:sp>
      <p:sp>
        <p:nvSpPr>
          <p:cNvPr id="5" name="TextBox 4"/>
          <p:cNvSpPr txBox="1"/>
          <p:nvPr/>
        </p:nvSpPr>
        <p:spPr>
          <a:xfrm>
            <a:off x="4644008" y="2204864"/>
            <a:ext cx="4355976" cy="401648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sz="1500" dirty="0" smtClean="0"/>
          </a:p>
          <a:p>
            <a:r>
              <a:rPr lang="en-US" sz="1500" dirty="0" smtClean="0"/>
              <a:t>import React from 'react';</a:t>
            </a:r>
          </a:p>
          <a:p>
            <a:endParaRPr lang="en-US" sz="1500" dirty="0" smtClean="0"/>
          </a:p>
          <a:p>
            <a:r>
              <a:rPr lang="en-US" sz="1500" dirty="0" smtClean="0"/>
              <a:t>function </a:t>
            </a:r>
            <a:r>
              <a:rPr lang="en-US" sz="1500" dirty="0" err="1" smtClean="0"/>
              <a:t>ChildComponent</a:t>
            </a:r>
            <a:r>
              <a:rPr lang="en-US" sz="1500" dirty="0" smtClean="0"/>
              <a:t>({ </a:t>
            </a:r>
            <a:r>
              <a:rPr lang="en-US" sz="1500" dirty="0" err="1" smtClean="0"/>
              <a:t>onButtonClick</a:t>
            </a:r>
            <a:r>
              <a:rPr lang="en-US" sz="1500" dirty="0" smtClean="0"/>
              <a:t> }) {</a:t>
            </a:r>
          </a:p>
          <a:p>
            <a:r>
              <a:rPr lang="en-US" sz="1500" dirty="0" smtClean="0"/>
              <a:t>  return (</a:t>
            </a:r>
          </a:p>
          <a:p>
            <a:r>
              <a:rPr lang="en-US" sz="1500" dirty="0" smtClean="0"/>
              <a:t>    &lt;div&gt;</a:t>
            </a:r>
          </a:p>
          <a:p>
            <a:r>
              <a:rPr lang="en-US" sz="1500" dirty="0" smtClean="0"/>
              <a:t>      &lt;h3&gt;Child Component&lt;/h3&gt;</a:t>
            </a:r>
          </a:p>
          <a:p>
            <a:r>
              <a:rPr lang="en-US" sz="1500" dirty="0" smtClean="0"/>
              <a:t>      &lt;button </a:t>
            </a:r>
            <a:r>
              <a:rPr lang="en-US" sz="1500" dirty="0" err="1" smtClean="0"/>
              <a:t>onClick</a:t>
            </a:r>
            <a:r>
              <a:rPr lang="en-US" sz="1500" dirty="0" smtClean="0"/>
              <a:t>={</a:t>
            </a:r>
            <a:r>
              <a:rPr lang="en-US" sz="1500" dirty="0" err="1" smtClean="0"/>
              <a:t>onButtonClick</a:t>
            </a:r>
            <a:r>
              <a:rPr lang="en-US" sz="1500" dirty="0" smtClean="0"/>
              <a:t>}&gt;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    Click Me</a:t>
            </a:r>
          </a:p>
          <a:p>
            <a:r>
              <a:rPr lang="en-US" sz="1500" dirty="0"/>
              <a:t> </a:t>
            </a:r>
            <a:r>
              <a:rPr lang="en-US" sz="1500" dirty="0" smtClean="0"/>
              <a:t>     &lt;/button&gt;</a:t>
            </a:r>
          </a:p>
          <a:p>
            <a:r>
              <a:rPr lang="en-US" sz="1500" dirty="0" smtClean="0"/>
              <a:t>    &lt;/div&gt;</a:t>
            </a:r>
          </a:p>
          <a:p>
            <a:r>
              <a:rPr lang="en-US" sz="1500" dirty="0" smtClean="0"/>
              <a:t>  );</a:t>
            </a:r>
          </a:p>
          <a:p>
            <a:r>
              <a:rPr lang="en-US" sz="1500" dirty="0" smtClean="0"/>
              <a:t>}</a:t>
            </a:r>
          </a:p>
          <a:p>
            <a:endParaRPr lang="en-US" sz="1500" dirty="0" smtClean="0"/>
          </a:p>
          <a:p>
            <a:r>
              <a:rPr lang="en-US" sz="1500" dirty="0" smtClean="0"/>
              <a:t>export default </a:t>
            </a:r>
            <a:r>
              <a:rPr lang="en-US" sz="1500" dirty="0" err="1" smtClean="0"/>
              <a:t>ChildComponent</a:t>
            </a:r>
            <a:r>
              <a:rPr lang="en-US" sz="1500" dirty="0" smtClean="0"/>
              <a:t>;</a:t>
            </a:r>
            <a:endParaRPr lang="en-IN" sz="1500" dirty="0" smtClean="0"/>
          </a:p>
          <a:p>
            <a:endParaRPr lang="en-IN" sz="1500" dirty="0"/>
          </a:p>
          <a:p>
            <a:endParaRPr lang="en-US" sz="1500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i="1" dirty="0"/>
              <a:t>Input </a:t>
            </a:r>
            <a:r>
              <a:rPr lang="en-US" b="1" i="1" dirty="0" smtClean="0"/>
              <a:t>Element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00808"/>
            <a:ext cx="8136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React, the Input Element </a:t>
            </a:r>
            <a:r>
              <a:rPr lang="en-US" dirty="0" smtClean="0"/>
              <a:t>value</a:t>
            </a:r>
            <a:r>
              <a:rPr lang="en-US" dirty="0"/>
              <a:t> </a:t>
            </a:r>
            <a:r>
              <a:rPr lang="en-US" dirty="0" smtClean="0"/>
              <a:t>can be handled in two ways: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Controlled </a:t>
            </a:r>
            <a:r>
              <a:rPr lang="en-US" dirty="0"/>
              <a:t>Input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Uncontrolled </a:t>
            </a:r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3140968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Uncontrolled </a:t>
            </a:r>
            <a:r>
              <a:rPr lang="en-US" b="1" i="1" u="sng" dirty="0" smtClean="0"/>
              <a:t>Input :- </a:t>
            </a:r>
          </a:p>
          <a:p>
            <a:endParaRPr lang="en-IN" dirty="0"/>
          </a:p>
          <a:p>
            <a:r>
              <a:rPr lang="en-US" dirty="0"/>
              <a:t>If the Input Element </a:t>
            </a:r>
            <a:r>
              <a:rPr lang="en-US" dirty="0" smtClean="0"/>
              <a:t> value is handled by the browser itself then it is called </a:t>
            </a:r>
            <a:r>
              <a:rPr lang="en-US" dirty="0"/>
              <a:t>Uncontrolled </a:t>
            </a:r>
            <a:r>
              <a:rPr lang="en-US" dirty="0" err="1"/>
              <a:t>Input</a:t>
            </a:r>
            <a:r>
              <a:rPr lang="en-US" dirty="0" err="1" smtClean="0"/>
              <a:t>.</a:t>
            </a:r>
            <a:r>
              <a:rPr lang="en-US" dirty="0" err="1"/>
              <a:t>Uncontrolled</a:t>
            </a:r>
            <a:r>
              <a:rPr lang="en-US" dirty="0"/>
              <a:t> inputs are like traditional HTML form inputs. Its </a:t>
            </a:r>
            <a:r>
              <a:rPr lang="en-US" dirty="0" smtClean="0"/>
              <a:t>value can only be set by a user, but not programmatically. However, in controlled input value is programmatically handled using React State.</a:t>
            </a:r>
          </a:p>
          <a:p>
            <a:endParaRPr lang="en-IN" dirty="0"/>
          </a:p>
          <a:p>
            <a:r>
              <a:rPr lang="en-IN" dirty="0" smtClean="0"/>
              <a:t>Syntax : &lt;input type="text" /&gt;</a:t>
            </a: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931</Words>
  <Application>Microsoft Office PowerPoint</Application>
  <PresentationFormat>On-screen Show (4:3)</PresentationFormat>
  <Paragraphs>174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Condition rendering and more</vt:lpstr>
      <vt:lpstr>setState()</vt:lpstr>
      <vt:lpstr>Coding Practice</vt:lpstr>
      <vt:lpstr>Conditional Rendering</vt:lpstr>
      <vt:lpstr>Slide 5</vt:lpstr>
      <vt:lpstr>Slide 6</vt:lpstr>
      <vt:lpstr>Coding Practice</vt:lpstr>
      <vt:lpstr>Sending Function as prop</vt:lpstr>
      <vt:lpstr>Input Element</vt:lpstr>
      <vt:lpstr>Slide 10</vt:lpstr>
      <vt:lpstr>Coding practices</vt:lpstr>
      <vt:lpstr>Thank you 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9</cp:revision>
  <dcterms:created xsi:type="dcterms:W3CDTF">2025-07-27T03:31:32Z</dcterms:created>
  <dcterms:modified xsi:type="dcterms:W3CDTF">2025-07-27T04:58:40Z</dcterms:modified>
</cp:coreProperties>
</file>