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01C68-13D8-4EE3-A802-99E76E6B92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24414-CC32-4678-B0AF-D1B0CFDE6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React Concepts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44624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i="1" dirty="0" smtClean="0">
                <a:solidFill>
                  <a:schemeClr val="tx1"/>
                </a:solidFill>
              </a:rPr>
              <a:t>BY : </a:t>
            </a:r>
            <a:r>
              <a:rPr lang="en-IN" sz="1800" i="1" dirty="0" err="1" smtClean="0">
                <a:solidFill>
                  <a:schemeClr val="tx1"/>
                </a:solidFill>
              </a:rPr>
              <a:t>Anjali</a:t>
            </a:r>
            <a:r>
              <a:rPr lang="en-IN" sz="1800" i="1" dirty="0" smtClean="0">
                <a:solidFill>
                  <a:schemeClr val="tx1"/>
                </a:solidFill>
              </a:rPr>
              <a:t> Sharma</a:t>
            </a:r>
            <a:endParaRPr lang="en-US" sz="180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476672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b="1" dirty="0" smtClean="0"/>
              <a:t>SOME IMPORTATN THIRD PARTY PACKAGE :- </a:t>
            </a:r>
          </a:p>
          <a:p>
            <a:pPr marL="342900" indent="-342900"/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react-player :- </a:t>
            </a:r>
            <a:r>
              <a:rPr lang="en-US" dirty="0" smtClean="0"/>
              <a:t> </a:t>
            </a:r>
            <a:r>
              <a:rPr lang="en-US" dirty="0"/>
              <a:t>a third-party package that provides a React component for playing a variety of URLs, including file paths, YouTube, </a:t>
            </a:r>
            <a:r>
              <a:rPr lang="en-US" dirty="0" err="1"/>
              <a:t>Facebook</a:t>
            </a:r>
            <a:r>
              <a:rPr lang="en-US" dirty="0"/>
              <a:t>, etc.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Recharts</a:t>
            </a:r>
            <a:r>
              <a:rPr lang="en-US" dirty="0" smtClean="0"/>
              <a:t> :- a </a:t>
            </a:r>
            <a:r>
              <a:rPr lang="en-US" dirty="0"/>
              <a:t>third-party package to display charts in your </a:t>
            </a:r>
            <a:r>
              <a:rPr lang="en-US" dirty="0" smtClean="0"/>
              <a:t>application. It </a:t>
            </a:r>
            <a:r>
              <a:rPr lang="en-US" dirty="0"/>
              <a:t>supports different types of charts like</a:t>
            </a:r>
            <a:r>
              <a:rPr lang="en-US" dirty="0" smtClean="0"/>
              <a:t>:  Bar Chart , Pie Chart , Area Chart , Composed </a:t>
            </a:r>
            <a:r>
              <a:rPr lang="en-US" dirty="0"/>
              <a:t>Chart, etc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react-</a:t>
            </a:r>
            <a:r>
              <a:rPr lang="en-US" b="1" dirty="0" err="1" smtClean="0"/>
              <a:t>chrono</a:t>
            </a:r>
            <a:r>
              <a:rPr lang="en-US" dirty="0"/>
              <a:t> </a:t>
            </a:r>
            <a:r>
              <a:rPr lang="en-US" dirty="0" smtClean="0"/>
              <a:t> :-  a </a:t>
            </a:r>
            <a:r>
              <a:rPr lang="en-US" dirty="0"/>
              <a:t>third-party package to display the timeline in your application.</a:t>
            </a:r>
          </a:p>
          <a:p>
            <a:pPr marL="342900" indent="-342900"/>
            <a:r>
              <a:rPr lang="en-US" dirty="0" smtClean="0"/>
              <a:t>       It </a:t>
            </a:r>
            <a:r>
              <a:rPr lang="en-US" dirty="0"/>
              <a:t>provides a React component </a:t>
            </a:r>
            <a:r>
              <a:rPr lang="en-US" dirty="0" smtClean="0"/>
              <a:t> </a:t>
            </a:r>
            <a:r>
              <a:rPr lang="en-US" dirty="0" err="1" smtClean="0"/>
              <a:t>Chrono</a:t>
            </a:r>
            <a:r>
              <a:rPr lang="en-US" dirty="0" smtClean="0"/>
              <a:t>  to build a timeline that displays events chronologically.</a:t>
            </a:r>
          </a:p>
          <a:p>
            <a:pPr marL="342900" indent="-342900"/>
            <a:endParaRPr lang="en-IN" dirty="0"/>
          </a:p>
          <a:p>
            <a:pPr marL="342900" indent="-342900"/>
            <a:r>
              <a:rPr lang="en-IN" dirty="0" smtClean="0"/>
              <a:t>EXPLORE MORE BY GOING ON NPM</a:t>
            </a:r>
            <a:endParaRPr lang="en-US" dirty="0"/>
          </a:p>
          <a:p>
            <a:pPr marL="342900" indent="-342900"/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IN" b="1" dirty="0" smtClean="0"/>
              <a:t>THANK YOU !!!</a:t>
            </a:r>
            <a:endParaRPr lang="en-US" b="1" dirty="0"/>
          </a:p>
        </p:txBody>
      </p:sp>
      <p:pic>
        <p:nvPicPr>
          <p:cNvPr id="3" name="Picture 2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4305872"/>
            <a:ext cx="2753856" cy="22541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484784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Mini Movie Website with Routing : - </a:t>
            </a:r>
          </a:p>
          <a:p>
            <a:endParaRPr lang="en-IN" dirty="0"/>
          </a:p>
          <a:p>
            <a:r>
              <a:rPr lang="en-US" dirty="0" smtClean="0"/>
              <a:t>Create a simple multi-page movie website using </a:t>
            </a:r>
            <a:r>
              <a:rPr lang="en-US" b="1" dirty="0" smtClean="0"/>
              <a:t>React Router</a:t>
            </a:r>
            <a:r>
              <a:rPr lang="en-US" dirty="0" smtClean="0"/>
              <a:t>, where users can navigate between different pages: </a:t>
            </a:r>
            <a:r>
              <a:rPr lang="en-US" b="1" dirty="0" smtClean="0"/>
              <a:t>Home</a:t>
            </a:r>
            <a:r>
              <a:rPr lang="en-US" dirty="0" smtClean="0"/>
              <a:t>, </a:t>
            </a:r>
            <a:r>
              <a:rPr lang="en-US" b="1" dirty="0" smtClean="0"/>
              <a:t>Movies List</a:t>
            </a:r>
            <a:r>
              <a:rPr lang="en-US" dirty="0" smtClean="0"/>
              <a:t>, and </a:t>
            </a:r>
            <a:r>
              <a:rPr lang="en-US" b="1" dirty="0" smtClean="0"/>
              <a:t>About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 smtClean="0"/>
              <a:t>Your Mini Movie Website should include:</a:t>
            </a:r>
          </a:p>
          <a:p>
            <a:r>
              <a:rPr lang="en-US" b="1" dirty="0" smtClean="0"/>
              <a:t>Pages (Components):</a:t>
            </a:r>
          </a:p>
          <a:p>
            <a:r>
              <a:rPr lang="en-US" b="1" dirty="0" smtClean="0"/>
              <a:t>Home Page : </a:t>
            </a:r>
            <a:r>
              <a:rPr lang="en-US" dirty="0" smtClean="0"/>
              <a:t>Welcome message with a heading and a small intro.</a:t>
            </a:r>
          </a:p>
          <a:p>
            <a:r>
              <a:rPr lang="en-US" b="1" dirty="0" smtClean="0"/>
              <a:t>Movies Page: </a:t>
            </a:r>
            <a:r>
              <a:rPr lang="en-US" dirty="0" smtClean="0"/>
              <a:t>A hardcoded list of 5 movies (title + year) displayed in a list.</a:t>
            </a:r>
          </a:p>
          <a:p>
            <a:r>
              <a:rPr lang="en-US" b="1" dirty="0" smtClean="0"/>
              <a:t>About Page : </a:t>
            </a:r>
            <a:r>
              <a:rPr lang="en-US" dirty="0" smtClean="0"/>
              <a:t>Some information about the website or the developer (you!).</a:t>
            </a:r>
          </a:p>
          <a:p>
            <a:r>
              <a:rPr lang="en-US" b="1" dirty="0" smtClean="0"/>
              <a:t>404 Page : </a:t>
            </a:r>
            <a:r>
              <a:rPr lang="en-US" dirty="0" smtClean="0"/>
              <a:t>A fun or informative "Page Not Found" message if user visits a wrong route.</a:t>
            </a:r>
          </a:p>
          <a:p>
            <a:r>
              <a:rPr lang="en-IN" b="1" dirty="0" err="1" smtClean="0"/>
              <a:t>Navbar</a:t>
            </a:r>
            <a:r>
              <a:rPr lang="en-IN" b="1" dirty="0" smtClean="0"/>
              <a:t> component </a:t>
            </a:r>
            <a:r>
              <a:rPr lang="en-IN" dirty="0" smtClean="0"/>
              <a:t>: - with </a:t>
            </a:r>
            <a:r>
              <a:rPr lang="en-IN" dirty="0" err="1" smtClean="0"/>
              <a:t>nav</a:t>
            </a:r>
            <a:r>
              <a:rPr lang="en-IN" dirty="0" smtClean="0"/>
              <a:t> link that help user to go in different pages </a:t>
            </a:r>
            <a:endParaRPr lang="en-US" dirty="0" smtClean="0"/>
          </a:p>
          <a:p>
            <a:endParaRPr lang="en-IN" dirty="0"/>
          </a:p>
          <a:p>
            <a:r>
              <a:rPr lang="en-IN" dirty="0" smtClean="0"/>
              <a:t>Currently you can try </a:t>
            </a:r>
            <a:r>
              <a:rPr lang="en-IN" dirty="0" err="1" smtClean="0"/>
              <a:t>havng</a:t>
            </a:r>
            <a:r>
              <a:rPr lang="en-IN" dirty="0" smtClean="0"/>
              <a:t> static data of movie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Reconciliation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Virtual </a:t>
            </a:r>
            <a:r>
              <a:rPr lang="en-US" b="1" u="sng" dirty="0" smtClean="0"/>
              <a:t>DOM  :-  </a:t>
            </a:r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Virtual DOM is a JS object, which is the virtual representation of an HTML DOM</a:t>
            </a:r>
            <a:r>
              <a:rPr lang="en-US" dirty="0" smtClean="0"/>
              <a:t>.  Whenever </a:t>
            </a:r>
            <a:r>
              <a:rPr lang="en-US" dirty="0"/>
              <a:t>new elements are added to the UI, a virtual DOM is created.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9F3"/>
              </a:clrFrom>
              <a:clrTo>
                <a:srgbClr val="FFF9F3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43608" y="2780928"/>
            <a:ext cx="664734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7544" y="5013176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compares new virtual DOM with current virtual DOM, and the difference will be efficiently updated to HTML DOM. So, the Virtual DOM helps to render the UI more </a:t>
            </a:r>
            <a:r>
              <a:rPr lang="en-US" dirty="0" err="1"/>
              <a:t>performantly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React only updates what's necessary. This process is known as </a:t>
            </a:r>
            <a:r>
              <a:rPr lang="en-US" b="1" dirty="0"/>
              <a:t>Reconciliation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React Batch </a:t>
            </a:r>
            <a:r>
              <a:rPr lang="en-US" b="1" dirty="0" smtClean="0"/>
              <a:t>Updating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combines multiple </a:t>
            </a:r>
            <a:r>
              <a:rPr lang="en-US" dirty="0" err="1"/>
              <a:t>setState</a:t>
            </a:r>
            <a:r>
              <a:rPr lang="en-US" dirty="0" smtClean="0"/>
              <a:t>() calls </a:t>
            </a:r>
            <a:r>
              <a:rPr lang="en-US" dirty="0"/>
              <a:t>into single update</a:t>
            </a:r>
            <a:r>
              <a:rPr lang="en-US" dirty="0" smtClean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339752" y="2276872"/>
            <a:ext cx="4410148" cy="166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3568" y="4077072"/>
            <a:ext cx="7488832" cy="138499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dirty="0" smtClean="0"/>
              <a:t>Example :- </a:t>
            </a:r>
            <a:endParaRPr lang="en-US" sz="1400" dirty="0" smtClean="0"/>
          </a:p>
          <a:p>
            <a:r>
              <a:rPr lang="en-US" sz="1400" dirty="0" err="1" smtClean="0"/>
              <a:t>onIncrement</a:t>
            </a:r>
            <a:r>
              <a:rPr lang="en-US" sz="1400" dirty="0" smtClean="0"/>
              <a:t> = () =&gt; {    </a:t>
            </a:r>
          </a:p>
          <a:p>
            <a:pPr lvl="1"/>
            <a:r>
              <a:rPr lang="en-US" sz="1400" dirty="0" err="1" smtClean="0"/>
              <a:t>this.setState</a:t>
            </a:r>
            <a:r>
              <a:rPr lang="en-US" sz="1400" dirty="0" smtClean="0"/>
              <a:t>((</a:t>
            </a:r>
            <a:r>
              <a:rPr lang="en-US" sz="1400" dirty="0" err="1" smtClean="0"/>
              <a:t>prevState</a:t>
            </a:r>
            <a:r>
              <a:rPr lang="en-US" sz="1400" dirty="0" smtClean="0"/>
              <a:t>) =&gt; ({ count: </a:t>
            </a:r>
            <a:r>
              <a:rPr lang="en-US" sz="1400" dirty="0" err="1" smtClean="0"/>
              <a:t>prevState.count</a:t>
            </a:r>
            <a:r>
              <a:rPr lang="en-US" sz="1400" dirty="0" smtClean="0"/>
              <a:t> + 1 }))</a:t>
            </a:r>
          </a:p>
          <a:p>
            <a:pPr lvl="1"/>
            <a:r>
              <a:rPr lang="en-US" sz="1400" dirty="0" err="1" smtClean="0"/>
              <a:t>this.setState</a:t>
            </a:r>
            <a:r>
              <a:rPr lang="en-US" sz="1400" dirty="0" smtClean="0"/>
              <a:t>((</a:t>
            </a:r>
            <a:r>
              <a:rPr lang="en-US" sz="1400" dirty="0" err="1" smtClean="0"/>
              <a:t>prevState</a:t>
            </a:r>
            <a:r>
              <a:rPr lang="en-US" sz="1400" dirty="0" smtClean="0"/>
              <a:t>) =&gt; ({ count: </a:t>
            </a:r>
            <a:r>
              <a:rPr lang="en-US" sz="1400" dirty="0" err="1" smtClean="0"/>
              <a:t>prevState.count</a:t>
            </a:r>
            <a:r>
              <a:rPr lang="en-US" sz="1400" dirty="0" smtClean="0"/>
              <a:t> + 1 })) </a:t>
            </a:r>
          </a:p>
          <a:p>
            <a:pPr lvl="1"/>
            <a:r>
              <a:rPr lang="en-US" sz="1400" dirty="0" err="1" smtClean="0"/>
              <a:t>this.setState</a:t>
            </a:r>
            <a:r>
              <a:rPr lang="en-US" sz="1400" dirty="0" smtClean="0"/>
              <a:t>((</a:t>
            </a:r>
            <a:r>
              <a:rPr lang="en-US" sz="1400" dirty="0" err="1" smtClean="0"/>
              <a:t>prevState</a:t>
            </a:r>
            <a:r>
              <a:rPr lang="en-US" sz="1400" dirty="0" smtClean="0"/>
              <a:t>) =&gt; ({ count: </a:t>
            </a:r>
            <a:r>
              <a:rPr lang="en-US" sz="1400" dirty="0" err="1" smtClean="0"/>
              <a:t>prevState.count</a:t>
            </a:r>
            <a:r>
              <a:rPr lang="en-US" sz="1400" dirty="0" smtClean="0"/>
              <a:t> + 1 })) </a:t>
            </a:r>
          </a:p>
          <a:p>
            <a:r>
              <a:rPr lang="en-US" sz="1400" dirty="0" smtClean="0"/>
              <a:t> }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5661248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above example, the </a:t>
            </a:r>
            <a:r>
              <a:rPr lang="en-US" dirty="0" smtClean="0"/>
              <a:t>render  will called only </a:t>
            </a:r>
            <a:r>
              <a:rPr lang="en-US" dirty="0"/>
              <a:t>once as React combines multiple </a:t>
            </a:r>
            <a:r>
              <a:rPr lang="en-US" dirty="0" err="1"/>
              <a:t>setState</a:t>
            </a:r>
            <a:r>
              <a:rPr lang="en-US" dirty="0" smtClean="0"/>
              <a:t>() calls </a:t>
            </a:r>
            <a:r>
              <a:rPr lang="en-US" dirty="0"/>
              <a:t>into a single update.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Children </a:t>
            </a:r>
            <a:r>
              <a:rPr lang="en-US" b="1" i="1" dirty="0" smtClean="0"/>
              <a:t>Prop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children</a:t>
            </a:r>
            <a:r>
              <a:rPr lang="en-US" sz="1600" dirty="0"/>
              <a:t> is a special prop that is automatically passed to every React Component.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The J</a:t>
            </a:r>
            <a:r>
              <a:rPr lang="en-US" sz="1600" i="1" dirty="0"/>
              <a:t>SX Element/Text</a:t>
            </a:r>
            <a:r>
              <a:rPr lang="en-US" sz="1600" dirty="0"/>
              <a:t> included in between the opening and closing tags are considered children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76872"/>
            <a:ext cx="7632848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Passing Text as </a:t>
            </a:r>
            <a:r>
              <a:rPr lang="en-US" sz="1600" u="sng" dirty="0" smtClean="0"/>
              <a:t>Children :- </a:t>
            </a:r>
          </a:p>
          <a:p>
            <a:endParaRPr lang="en-US" sz="1600" u="sng" dirty="0" smtClean="0"/>
          </a:p>
          <a:p>
            <a:r>
              <a:rPr lang="en-US" sz="1600" dirty="0" smtClean="0"/>
              <a:t>import </a:t>
            </a:r>
            <a:r>
              <a:rPr lang="en-US" sz="1600" dirty="0" err="1" smtClean="0"/>
              <a:t>SocialButton</a:t>
            </a:r>
            <a:r>
              <a:rPr lang="en-US" sz="1600" dirty="0" smtClean="0"/>
              <a:t> from "./</a:t>
            </a:r>
            <a:r>
              <a:rPr lang="en-US" sz="1600" dirty="0" err="1" smtClean="0"/>
              <a:t>SocialButton</a:t>
            </a:r>
            <a:r>
              <a:rPr lang="en-US" sz="1600" dirty="0" smtClean="0"/>
              <a:t>“</a:t>
            </a:r>
          </a:p>
          <a:p>
            <a:r>
              <a:rPr lang="en-US" sz="1600" dirty="0" smtClean="0"/>
              <a:t>const Post = () =&gt; (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&lt;div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="post-container"&gt;  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&lt;p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="paragraph“&gt;React is fun &lt;/p&gt;    	&lt;</a:t>
            </a:r>
            <a:r>
              <a:rPr lang="en-US" sz="1600" dirty="0" err="1" smtClean="0"/>
              <a:t>SocialButton</a:t>
            </a:r>
            <a:r>
              <a:rPr lang="en-US" sz="1600" dirty="0" smtClean="0"/>
              <a:t>&gt;Like&lt;/</a:t>
            </a:r>
            <a:r>
              <a:rPr lang="en-US" sz="1600" dirty="0" err="1" smtClean="0"/>
              <a:t>SocialButton</a:t>
            </a:r>
            <a:r>
              <a:rPr lang="en-US" sz="1600" dirty="0" smtClean="0"/>
              <a:t>&gt;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&lt;/div&gt;</a:t>
            </a:r>
          </a:p>
          <a:p>
            <a:r>
              <a:rPr lang="en-US" sz="1600" dirty="0" smtClean="0"/>
              <a:t>)</a:t>
            </a:r>
          </a:p>
          <a:p>
            <a:r>
              <a:rPr lang="en-US" sz="1600" dirty="0" smtClean="0"/>
              <a:t>export default Post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941168"/>
            <a:ext cx="7704856" cy="15696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u="sng" dirty="0"/>
              <a:t>Accessing </a:t>
            </a:r>
            <a:r>
              <a:rPr lang="en-US" sz="1600" u="sng" dirty="0" smtClean="0"/>
              <a:t>Children :-</a:t>
            </a:r>
          </a:p>
          <a:p>
            <a:endParaRPr lang="en-US" sz="1600" dirty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SocialButton</a:t>
            </a:r>
            <a:r>
              <a:rPr lang="en-US" sz="1600" dirty="0" smtClean="0"/>
              <a:t> = (props) =&gt; (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&lt;button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="social-button"&gt;{</a:t>
            </a:r>
            <a:r>
              <a:rPr lang="en-US" sz="1600" dirty="0" err="1" smtClean="0"/>
              <a:t>props.children</a:t>
            </a:r>
            <a:r>
              <a:rPr lang="en-US" sz="1600" dirty="0" smtClean="0"/>
              <a:t>}&lt;/button&gt;</a:t>
            </a:r>
          </a:p>
          <a:p>
            <a:r>
              <a:rPr lang="en-US" sz="1600" dirty="0" smtClean="0"/>
              <a:t>)</a:t>
            </a:r>
          </a:p>
          <a:p>
            <a:r>
              <a:rPr lang="en-US" sz="1600" dirty="0" smtClean="0"/>
              <a:t>export default </a:t>
            </a:r>
            <a:r>
              <a:rPr lang="en-US" sz="1600" dirty="0" err="1" smtClean="0"/>
              <a:t>SocialButton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Props </a:t>
            </a:r>
            <a:r>
              <a:rPr lang="en-US" b="1" dirty="0" err="1"/>
              <a:t>vs</a:t>
            </a:r>
            <a:r>
              <a:rPr lang="en-US" b="1" dirty="0"/>
              <a:t> </a:t>
            </a:r>
            <a:r>
              <a:rPr lang="en-US" b="1" dirty="0" smtClean="0"/>
              <a:t>State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props and state are plain JS objects.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props and state changes trigger the render method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1560" y="2420888"/>
          <a:ext cx="7920880" cy="26188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0440"/>
                <a:gridCol w="3960440"/>
              </a:tblGrid>
              <a:tr h="308706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Props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State</a:t>
                      </a:r>
                      <a:endParaRPr lang="en-US" sz="1600" dirty="0"/>
                    </a:p>
                  </a:txBody>
                  <a:tcPr/>
                </a:tc>
              </a:tr>
              <a:tr h="76119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Props get passed to the component, similar to function parameters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is created and managed within the component, similar to a </a:t>
                      </a:r>
                      <a:r>
                        <a:rPr lang="en-US" sz="1600" dirty="0" smtClean="0"/>
                        <a:t>local variables</a:t>
                      </a:r>
                      <a:endParaRPr lang="en-US" sz="1600" dirty="0"/>
                    </a:p>
                  </a:txBody>
                  <a:tcPr/>
                </a:tc>
              </a:tr>
              <a:tr h="76119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Props are used to pass data and event handlers down to the child components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is used to store the component's data that changes over time</a:t>
                      </a:r>
                      <a:endParaRPr lang="en-US" sz="1600" dirty="0"/>
                    </a:p>
                  </a:txBody>
                  <a:tcPr/>
                </a:tc>
              </a:tr>
              <a:tr h="76119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Props are immutable. A component cannot change the props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State should be immutable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229200"/>
            <a:ext cx="770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the state to make the applications interactive.</a:t>
            </a:r>
          </a:p>
          <a:p>
            <a:r>
              <a:rPr lang="en-US" dirty="0"/>
              <a:t>To build the application correctly, you first need to think of the minimal set of the state that the application needs.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Let's take an example </a:t>
            </a:r>
            <a:r>
              <a:rPr lang="en-US" dirty="0" smtClean="0"/>
              <a:t> :-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20688"/>
            <a:ext cx="6275190" cy="21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3568" y="2996952"/>
            <a:ext cx="77048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1600" dirty="0"/>
              <a:t>Think of all the pieces of data in the Projects Application. We have: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The original list of projects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The active tab </a:t>
            </a:r>
            <a:r>
              <a:rPr lang="en-US" sz="1600" dirty="0" smtClean="0"/>
              <a:t>item  ( The </a:t>
            </a:r>
            <a:r>
              <a:rPr lang="en-US" sz="1600" dirty="0"/>
              <a:t>text decoration of the text </a:t>
            </a:r>
            <a:r>
              <a:rPr lang="en-US" sz="1600" dirty="0" smtClean="0"/>
              <a:t>– Underline, The </a:t>
            </a:r>
            <a:r>
              <a:rPr lang="en-US" sz="1600" dirty="0"/>
              <a:t>color of the </a:t>
            </a:r>
            <a:r>
              <a:rPr lang="en-US" sz="1600" dirty="0" smtClean="0"/>
              <a:t>text)</a:t>
            </a:r>
            <a:endParaRPr 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The filtered list of </a:t>
            </a:r>
            <a:r>
              <a:rPr lang="en-US" sz="1600" dirty="0" smtClean="0"/>
              <a:t>projects 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632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Let's go through each one and figure out which one is state. Ask three questions about each piece of data: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Is it passed in from a parent via props? If so, it probably isn't state.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Does it remain unchanged over time? If so, it probably isn't state.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Can it be computed based on any other state or props in the component? If so, it isn't state.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95536" y="692696"/>
          <a:ext cx="8280921" cy="35010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2288"/>
                <a:gridCol w="1152128"/>
                <a:gridCol w="4536505"/>
              </a:tblGrid>
              <a:tr h="42326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Data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isState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Reason</a:t>
                      </a:r>
                      <a:endParaRPr lang="en-US" sz="1600" dirty="0"/>
                    </a:p>
                  </a:txBody>
                  <a:tcPr/>
                </a:tc>
              </a:tr>
              <a:tr h="413448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The original list of projects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It is passed as props</a:t>
                      </a:r>
                      <a:endParaRPr lang="en-US" sz="1600" dirty="0"/>
                    </a:p>
                  </a:txBody>
                  <a:tcPr/>
                </a:tc>
              </a:tr>
              <a:tr h="690994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The active tab 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It changes over time and can't be computed from anything</a:t>
                      </a:r>
                      <a:endParaRPr lang="en-US" sz="1600" dirty="0"/>
                    </a:p>
                  </a:txBody>
                  <a:tcPr/>
                </a:tc>
              </a:tr>
              <a:tr h="774389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The filtered list of projects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It can be computed by combining the original list of projects with the active tab item</a:t>
                      </a:r>
                      <a:endParaRPr lang="en-US" sz="1600" dirty="0"/>
                    </a:p>
                  </a:txBody>
                  <a:tcPr/>
                </a:tc>
              </a:tr>
              <a:tr h="688700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The text decoration of the text - Underline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It can be derived from the active tab item</a:t>
                      </a:r>
                      <a:endParaRPr lang="en-US" sz="1600" dirty="0"/>
                    </a:p>
                  </a:txBody>
                  <a:tcPr/>
                </a:tc>
              </a:tr>
              <a:tr h="510213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The </a:t>
                      </a:r>
                      <a:r>
                        <a:rPr lang="en-US" sz="1600" kern="1200" dirty="0" err="1" smtClean="0"/>
                        <a:t>The</a:t>
                      </a:r>
                      <a:r>
                        <a:rPr lang="en-US" sz="1600" kern="1200" dirty="0" smtClean="0"/>
                        <a:t> color of the text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/>
                        <a:t>It can be derived from the active tab item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5536" y="450912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finally, the state </a:t>
            </a:r>
            <a:r>
              <a:rPr lang="en-US" dirty="0" smtClean="0"/>
              <a:t>is:  The </a:t>
            </a:r>
            <a:r>
              <a:rPr lang="en-US" dirty="0"/>
              <a:t>active tab item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Third Party Packages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064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Third-Party Package is a reusable code developed to perform a specific </a:t>
            </a:r>
            <a:r>
              <a:rPr lang="en-US" sz="1600" dirty="0" smtClean="0"/>
              <a:t>functionality </a:t>
            </a:r>
          </a:p>
          <a:p>
            <a:endParaRPr lang="en-IN" sz="1600" dirty="0"/>
          </a:p>
          <a:p>
            <a:r>
              <a:rPr lang="en-US" sz="1600" dirty="0" smtClean="0"/>
              <a:t>Advantages: -</a:t>
            </a:r>
            <a:endParaRPr lang="en-US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Easy integration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Saves Time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More productivity with fewer lines of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Better Error Handling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/>
              <a:t>More </a:t>
            </a:r>
            <a:r>
              <a:rPr lang="en-US" sz="1600" dirty="0" err="1"/>
              <a:t>Customisation</a:t>
            </a:r>
            <a:r>
              <a:rPr lang="en-US" sz="1600" dirty="0"/>
              <a:t> Options ... many more</a:t>
            </a:r>
            <a:r>
              <a:rPr lang="en-US" sz="1600" dirty="0" smtClean="0"/>
              <a:t>.</a:t>
            </a:r>
            <a:endParaRPr lang="en-IN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3645024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Node Package Manager</a:t>
            </a:r>
            <a:r>
              <a:rPr lang="en-US" sz="1600" dirty="0" smtClean="0"/>
              <a:t> contains Third-Party Packages for React JS, Node JS, Angular JS, and many more libraries and frameworks.  </a:t>
            </a:r>
          </a:p>
          <a:p>
            <a:r>
              <a:rPr lang="en-IN" sz="1600" dirty="0" smtClean="0"/>
              <a:t>Link :-  </a:t>
            </a:r>
            <a:r>
              <a:rPr lang="en-IN" sz="1600" dirty="0" smtClean="0">
                <a:hlinkClick r:id="rId2"/>
              </a:rPr>
              <a:t>https://www.npmjs.com/</a:t>
            </a:r>
            <a:r>
              <a:rPr lang="en-IN" sz="1600" dirty="0" smtClean="0"/>
              <a:t> 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67544" y="4725144"/>
            <a:ext cx="5760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Things to </a:t>
            </a:r>
            <a:r>
              <a:rPr lang="en-US" sz="1600" b="1" dirty="0" smtClean="0"/>
              <a:t>Consider </a:t>
            </a:r>
            <a:r>
              <a:rPr lang="en-US" sz="1600" b="1" dirty="0"/>
              <a:t>b</a:t>
            </a:r>
            <a:r>
              <a:rPr lang="en-US" sz="1600" b="1" dirty="0" smtClean="0"/>
              <a:t>efore selecting package</a:t>
            </a:r>
            <a:endParaRPr lang="en-US" sz="1600" b="1" dirty="0"/>
          </a:p>
          <a:p>
            <a:r>
              <a:rPr lang="en-US" sz="1600" dirty="0"/>
              <a:t>Users Satisfaction</a:t>
            </a:r>
          </a:p>
          <a:p>
            <a:r>
              <a:rPr lang="en-US" sz="1600" dirty="0"/>
              <a:t>Popularity (number of stars)</a:t>
            </a:r>
          </a:p>
          <a:p>
            <a:r>
              <a:rPr lang="en-US" sz="1600" dirty="0"/>
              <a:t>Maintenance</a:t>
            </a:r>
          </a:p>
          <a:p>
            <a:r>
              <a:rPr lang="en-US" sz="1600" dirty="0"/>
              <a:t>Documentation</a:t>
            </a:r>
          </a:p>
          <a:p>
            <a:r>
              <a:rPr lang="en-US" sz="1600" dirty="0"/>
              <a:t>Number of unresolved issues</a:t>
            </a:r>
          </a:p>
          <a:p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902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React Concepts</vt:lpstr>
      <vt:lpstr>Coding Practice</vt:lpstr>
      <vt:lpstr>Reconciliation</vt:lpstr>
      <vt:lpstr> React Batch Updating</vt:lpstr>
      <vt:lpstr>Children Prop</vt:lpstr>
      <vt:lpstr>Props vs State</vt:lpstr>
      <vt:lpstr>Slide 7</vt:lpstr>
      <vt:lpstr>Slide 8</vt:lpstr>
      <vt:lpstr>Third Party Packages</vt:lpstr>
      <vt:lpstr>Slide 10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Concepts</dc:title>
  <dc:creator>hp</dc:creator>
  <cp:lastModifiedBy>hp</cp:lastModifiedBy>
  <cp:revision>22</cp:revision>
  <dcterms:created xsi:type="dcterms:W3CDTF">2025-07-28T14:30:51Z</dcterms:created>
  <dcterms:modified xsi:type="dcterms:W3CDTF">2025-07-29T05:46:27Z</dcterms:modified>
</cp:coreProperties>
</file>