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F7AB3-A16A-4EAA-9D8D-423AD98824B0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59D33-8813-450D-9995-8404C4C6D22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	React Hooks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16632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 smtClean="0">
                <a:solidFill>
                  <a:schemeClr val="tx1"/>
                </a:solidFill>
              </a:rPr>
              <a:t>BY : </a:t>
            </a:r>
            <a:r>
              <a:rPr lang="en-IN" sz="2000" dirty="0" err="1" smtClean="0">
                <a:solidFill>
                  <a:schemeClr val="tx1"/>
                </a:solidFill>
              </a:rPr>
              <a:t>Anjali</a:t>
            </a:r>
            <a:r>
              <a:rPr lang="en-IN" sz="2000" dirty="0" smtClean="0">
                <a:solidFill>
                  <a:schemeClr val="tx1"/>
                </a:solidFill>
              </a:rPr>
              <a:t> Sharma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568" y="548680"/>
            <a:ext cx="7272808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Syntax :-   </a:t>
            </a:r>
            <a:r>
              <a:rPr lang="en-US" dirty="0" err="1" smtClean="0"/>
              <a:t>useEffect</a:t>
            </a:r>
            <a:r>
              <a:rPr lang="en-US" dirty="0" smtClean="0"/>
              <a:t>(effect, [var1, var2, ...])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196752"/>
            <a:ext cx="7560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values we pass to the dependency array are called dependencies, which can be state variables or props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Effect will be executed whenever the dependencies are changed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Without Dependencies </a:t>
            </a:r>
          </a:p>
          <a:p>
            <a:r>
              <a:rPr lang="en-US" dirty="0" smtClean="0"/>
              <a:t>The Effect executes after every render :  </a:t>
            </a:r>
            <a:r>
              <a:rPr lang="en-US" dirty="0" err="1" smtClean="0"/>
              <a:t>useEffect</a:t>
            </a:r>
            <a:r>
              <a:rPr lang="en-US" dirty="0" smtClean="0"/>
              <a:t>(effect);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140968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Passing Empty Dependency Array</a:t>
            </a:r>
          </a:p>
          <a:p>
            <a:r>
              <a:rPr lang="en-US" dirty="0" smtClean="0"/>
              <a:t>The Effect executes only once after the first render  :  </a:t>
            </a:r>
            <a:r>
              <a:rPr lang="en-US" dirty="0" err="1" smtClean="0"/>
              <a:t>useEffect</a:t>
            </a:r>
            <a:r>
              <a:rPr lang="en-US" dirty="0" smtClean="0"/>
              <a:t>(effect, []);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933056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Passing Dependencies</a:t>
            </a:r>
          </a:p>
          <a:p>
            <a:r>
              <a:rPr lang="en-US" dirty="0" smtClean="0"/>
              <a:t>The Effect executes when dependencies are changed  :  </a:t>
            </a:r>
            <a:r>
              <a:rPr lang="en-US" dirty="0" err="1" smtClean="0"/>
              <a:t>useEffect</a:t>
            </a:r>
            <a:r>
              <a:rPr lang="en-US" dirty="0" smtClean="0"/>
              <a:t>(effect, [var1, var2,...])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157192"/>
            <a:ext cx="712879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 =&gt; {  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localStorage.setItem</a:t>
            </a:r>
            <a:r>
              <a:rPr lang="en-US" dirty="0" smtClean="0"/>
              <a:t>("height", </a:t>
            </a:r>
            <a:r>
              <a:rPr lang="en-US" dirty="0" err="1" smtClean="0"/>
              <a:t>JSON.stringify</a:t>
            </a:r>
            <a:r>
              <a:rPr lang="en-US" dirty="0" smtClean="0"/>
              <a:t>(height)) </a:t>
            </a:r>
          </a:p>
          <a:p>
            <a:r>
              <a:rPr lang="en-US" dirty="0" smtClean="0"/>
              <a:t> }, [height])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81369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Build a fun and interactive </a:t>
            </a:r>
            <a:r>
              <a:rPr lang="en-US" sz="1500" b="1" dirty="0" smtClean="0"/>
              <a:t>Digital Pet Simulator</a:t>
            </a:r>
            <a:r>
              <a:rPr lang="en-US" sz="1500" dirty="0" smtClean="0"/>
              <a:t> using </a:t>
            </a:r>
            <a:r>
              <a:rPr lang="en-US" sz="1500" b="1" dirty="0" smtClean="0"/>
              <a:t>React</a:t>
            </a:r>
            <a:r>
              <a:rPr lang="en-US" sz="1500" dirty="0" smtClean="0"/>
              <a:t>, where your pet gets hungrier over time, reacts to hunger with different moods, and can be fed by the user. Through this project, you’ll practice using </a:t>
            </a:r>
            <a:r>
              <a:rPr lang="en-US" sz="1500" b="1" dirty="0" err="1" smtClean="0"/>
              <a:t>useState</a:t>
            </a:r>
            <a:r>
              <a:rPr lang="en-US" sz="1500" dirty="0" smtClean="0"/>
              <a:t> and </a:t>
            </a:r>
            <a:r>
              <a:rPr lang="en-US" sz="1500" b="1" dirty="0" err="1" smtClean="0"/>
              <a:t>useEffect</a:t>
            </a:r>
            <a:r>
              <a:rPr lang="en-US" sz="1500" dirty="0" smtClean="0"/>
              <a:t> to manage state and side effects.</a:t>
            </a:r>
            <a:endParaRPr lang="en-US" sz="15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988840"/>
            <a:ext cx="813690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Project Requirements:</a:t>
            </a:r>
          </a:p>
          <a:p>
            <a:r>
              <a:rPr lang="en-US" sz="1400" b="1" dirty="0" smtClean="0"/>
              <a:t>Hunger State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➤ Start with a state variable hunger (default value: 0).</a:t>
            </a:r>
            <a:br>
              <a:rPr lang="en-US" sz="1400" dirty="0" smtClean="0"/>
            </a:br>
            <a:r>
              <a:rPr lang="en-US" sz="1400" dirty="0" smtClean="0"/>
              <a:t>➤ Every 5 seconds, increase the hunger by 1 using </a:t>
            </a:r>
            <a:r>
              <a:rPr lang="en-US" sz="1400" dirty="0" err="1" smtClean="0"/>
              <a:t>useEffect</a:t>
            </a:r>
            <a:r>
              <a:rPr lang="en-US" sz="1400" dirty="0" smtClean="0"/>
              <a:t> and </a:t>
            </a:r>
            <a:r>
              <a:rPr lang="en-US" sz="1400" dirty="0" err="1" smtClean="0"/>
              <a:t>setInterval</a:t>
            </a:r>
            <a:r>
              <a:rPr lang="en-US" sz="1400" dirty="0" smtClean="0"/>
              <a:t>.</a:t>
            </a:r>
          </a:p>
          <a:p>
            <a:r>
              <a:rPr lang="en-US" sz="1400" b="1" dirty="0" smtClean="0"/>
              <a:t>Mood State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➤ Create a second state variable called mood.</a:t>
            </a:r>
            <a:br>
              <a:rPr lang="en-US" sz="1400" dirty="0" smtClean="0"/>
            </a:br>
            <a:r>
              <a:rPr lang="en-US" sz="1400" dirty="0" smtClean="0"/>
              <a:t>➤ Update mood automatically when hunger changes:</a:t>
            </a:r>
          </a:p>
          <a:p>
            <a:pPr lvl="1"/>
            <a:r>
              <a:rPr lang="en-US" sz="1400" dirty="0" smtClean="0"/>
              <a:t>Happy when hunger ≤ 10</a:t>
            </a:r>
          </a:p>
          <a:p>
            <a:pPr lvl="1"/>
            <a:r>
              <a:rPr lang="en-US" sz="1400" dirty="0" smtClean="0"/>
              <a:t>Sad when hunger &gt; 10</a:t>
            </a:r>
          </a:p>
          <a:p>
            <a:pPr lvl="1"/>
            <a:r>
              <a:rPr lang="en-US" sz="1400" dirty="0" smtClean="0"/>
              <a:t>Dead when hunger &gt; 20</a:t>
            </a:r>
          </a:p>
          <a:p>
            <a:r>
              <a:rPr lang="en-US" sz="1400" b="1" dirty="0" smtClean="0"/>
              <a:t>Feed Pet Button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➤ Add a button labeled </a:t>
            </a:r>
            <a:r>
              <a:rPr lang="en-US" sz="1400" b="1" dirty="0" smtClean="0"/>
              <a:t>“Feed Pet”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➤ When clicked:</a:t>
            </a:r>
          </a:p>
          <a:p>
            <a:pPr lvl="1"/>
            <a:r>
              <a:rPr lang="en-US" sz="1400" dirty="0" smtClean="0"/>
              <a:t>Reset hunger to 0</a:t>
            </a:r>
          </a:p>
          <a:p>
            <a:pPr lvl="1"/>
            <a:r>
              <a:rPr lang="en-US" sz="1400" dirty="0" smtClean="0"/>
              <a:t>Set mood back to Happy</a:t>
            </a:r>
          </a:p>
          <a:p>
            <a:pPr lvl="1"/>
            <a:r>
              <a:rPr lang="en-US" sz="1400" dirty="0" smtClean="0"/>
              <a:t>Should not work if pet is already Dead</a:t>
            </a:r>
          </a:p>
          <a:p>
            <a:r>
              <a:rPr lang="en-US" sz="1400" b="1" dirty="0" smtClean="0"/>
              <a:t>UI Display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➤ Show the current </a:t>
            </a:r>
            <a:r>
              <a:rPr lang="en-US" sz="1400" b="1" dirty="0" smtClean="0"/>
              <a:t>hunger level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➤ Show the pet’s </a:t>
            </a:r>
            <a:r>
              <a:rPr lang="en-US" sz="1400" b="1" dirty="0" smtClean="0"/>
              <a:t>mood</a:t>
            </a:r>
            <a:r>
              <a:rPr lang="en-US" sz="1400" dirty="0" smtClean="0"/>
              <a:t> using </a:t>
            </a:r>
            <a:r>
              <a:rPr lang="en-US" sz="1400" dirty="0" err="1" smtClean="0"/>
              <a:t>emojis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➤ If mood is  Dead, display “Game Over! Refresh to restart.”</a:t>
            </a:r>
          </a:p>
          <a:p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548680"/>
            <a:ext cx="6048672" cy="42473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const [hunger, </a:t>
            </a:r>
            <a:r>
              <a:rPr lang="en-US" dirty="0" err="1" smtClean="0"/>
              <a:t>setHunger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(0);</a:t>
            </a:r>
          </a:p>
          <a:p>
            <a:r>
              <a:rPr lang="en-US" dirty="0" smtClean="0"/>
              <a:t>const [mood, </a:t>
            </a:r>
            <a:r>
              <a:rPr lang="en-US" dirty="0" err="1" smtClean="0"/>
              <a:t>setMood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("Happy");</a:t>
            </a:r>
          </a:p>
          <a:p>
            <a:endParaRPr lang="en-US" dirty="0" smtClean="0"/>
          </a:p>
          <a:p>
            <a:r>
              <a:rPr lang="en-US" dirty="0" err="1" smtClean="0"/>
              <a:t>useEffect</a:t>
            </a:r>
            <a:r>
              <a:rPr lang="en-US" dirty="0" smtClean="0"/>
              <a:t>(() =&gt; {</a:t>
            </a:r>
          </a:p>
          <a:p>
            <a:r>
              <a:rPr lang="en-US" dirty="0" smtClean="0"/>
              <a:t>  // Increase hunger every 5 seconds</a:t>
            </a:r>
          </a:p>
          <a:p>
            <a:r>
              <a:rPr lang="en-US" dirty="0" smtClean="0"/>
              <a:t>}, []);</a:t>
            </a:r>
          </a:p>
          <a:p>
            <a:endParaRPr lang="en-US" dirty="0" smtClean="0"/>
          </a:p>
          <a:p>
            <a:r>
              <a:rPr lang="en-US" dirty="0" err="1" smtClean="0"/>
              <a:t>useEffect</a:t>
            </a:r>
            <a:r>
              <a:rPr lang="en-US" dirty="0" smtClean="0"/>
              <a:t>(() =&gt; {</a:t>
            </a:r>
          </a:p>
          <a:p>
            <a:r>
              <a:rPr lang="en-US" dirty="0" smtClean="0"/>
              <a:t>  // Update mood based on hunger</a:t>
            </a:r>
          </a:p>
          <a:p>
            <a:r>
              <a:rPr lang="en-US" dirty="0" smtClean="0"/>
              <a:t>}, [hunger]);</a:t>
            </a:r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feedPet</a:t>
            </a:r>
            <a:r>
              <a:rPr lang="en-US" dirty="0" smtClean="0"/>
              <a:t> = () =&gt; {</a:t>
            </a:r>
          </a:p>
          <a:p>
            <a:r>
              <a:rPr lang="en-US" dirty="0" smtClean="0"/>
              <a:t>  // Feed logic here</a:t>
            </a:r>
          </a:p>
          <a:p>
            <a:r>
              <a:rPr lang="en-US" dirty="0" smtClean="0"/>
              <a:t>};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1143000"/>
          </a:xfrm>
        </p:spPr>
        <p:txBody>
          <a:bodyPr/>
          <a:lstStyle/>
          <a:p>
            <a:r>
              <a:rPr lang="en-IN" b="1" i="1" dirty="0" smtClean="0"/>
              <a:t>Thank you !!!</a:t>
            </a:r>
            <a:endParaRPr lang="en-US" b="1" i="1" dirty="0"/>
          </a:p>
        </p:txBody>
      </p:sp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3933056"/>
            <a:ext cx="3393152" cy="27774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Hooks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799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React Hooks are special functions that are a new addition to React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They allow us to use </a:t>
            </a:r>
            <a:r>
              <a:rPr lang="en-US" b="1" dirty="0"/>
              <a:t>state</a:t>
            </a:r>
            <a:r>
              <a:rPr lang="en-US" dirty="0"/>
              <a:t> and other </a:t>
            </a:r>
            <a:r>
              <a:rPr lang="en-US" b="1" dirty="0"/>
              <a:t>React features</a:t>
            </a:r>
            <a:r>
              <a:rPr lang="en-US" dirty="0"/>
              <a:t>(lifecycle </a:t>
            </a:r>
            <a:r>
              <a:rPr lang="en-US" dirty="0" smtClean="0"/>
              <a:t>methods </a:t>
            </a:r>
            <a:r>
              <a:rPr lang="en-US" dirty="0"/>
              <a:t>etc) in the Function </a:t>
            </a:r>
            <a:r>
              <a:rPr lang="en-US" dirty="0" smtClean="0"/>
              <a:t>Components</a:t>
            </a:r>
            <a:endParaRPr lang="en-US" dirty="0"/>
          </a:p>
          <a:p>
            <a:endParaRPr lang="en-IN" dirty="0" smtClean="0"/>
          </a:p>
          <a:p>
            <a:r>
              <a:rPr lang="en-US" b="1" i="1" dirty="0"/>
              <a:t>Importance of React </a:t>
            </a:r>
            <a:r>
              <a:rPr lang="en-US" b="1" i="1" dirty="0" smtClean="0"/>
              <a:t>Hooks :-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Easy to reuse logic between the components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Components become simple and easy to understand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Less lines of code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No need of switching between Class &amp; Function Components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Developers and Companies are gradually adapting to React </a:t>
            </a:r>
            <a:r>
              <a:rPr lang="en-US" dirty="0" smtClean="0"/>
              <a:t>Hooks</a:t>
            </a:r>
          </a:p>
          <a:p>
            <a:pPr marL="342900" indent="-342900">
              <a:buFont typeface="Arial" pitchFamily="34" charset="0"/>
              <a:buChar char="•"/>
            </a:pPr>
            <a:endParaRPr lang="en-IN" dirty="0"/>
          </a:p>
          <a:p>
            <a:r>
              <a:rPr lang="en-US" dirty="0"/>
              <a:t>While writing/using the hooks you should follow the below rules,</a:t>
            </a:r>
          </a:p>
          <a:p>
            <a:r>
              <a:rPr lang="en-US" b="1" dirty="0"/>
              <a:t>Rule 1:</a:t>
            </a:r>
            <a:r>
              <a:rPr lang="en-US" dirty="0"/>
              <a:t> Hooks should be called only at the top level</a:t>
            </a:r>
          </a:p>
          <a:p>
            <a:r>
              <a:rPr lang="en-US" b="1" dirty="0"/>
              <a:t>Rule 2:</a:t>
            </a:r>
            <a:r>
              <a:rPr lang="en-US" dirty="0"/>
              <a:t> Hooks should be called only inside React Function Components and Custom Hooks</a:t>
            </a:r>
          </a:p>
          <a:p>
            <a:pPr marL="342900" indent="-34290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State </a:t>
            </a:r>
            <a:r>
              <a:rPr lang="en-US" b="1" i="1" dirty="0" smtClean="0"/>
              <a:t>Hook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8478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 Hook is a built-in Hook that allows us to add state to the Function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7776864" cy="7848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Syntax :-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const [</a:t>
            </a:r>
            <a:r>
              <a:rPr lang="en-US" dirty="0" err="1" smtClean="0"/>
              <a:t>currentState</a:t>
            </a:r>
            <a:r>
              <a:rPr lang="en-US" dirty="0" smtClean="0"/>
              <a:t>, </a:t>
            </a:r>
            <a:r>
              <a:rPr lang="en-US" dirty="0" err="1" smtClean="0"/>
              <a:t>setterFun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</a:t>
            </a:r>
            <a:r>
              <a:rPr lang="en-US" dirty="0" err="1" smtClean="0"/>
              <a:t>initialValue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3212976"/>
            <a:ext cx="799288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err="1"/>
              <a:t>useState</a:t>
            </a:r>
            <a:r>
              <a:rPr lang="en-US" sz="1700" dirty="0"/>
              <a:t> accepts the </a:t>
            </a:r>
            <a:r>
              <a:rPr lang="en-US" sz="1700" b="1" dirty="0"/>
              <a:t>initial value</a:t>
            </a:r>
            <a:r>
              <a:rPr lang="en-US" sz="1700" dirty="0"/>
              <a:t> as an argument and returns an array with two values</a:t>
            </a:r>
            <a:r>
              <a:rPr lang="en-US" sz="1700" dirty="0" smtClean="0"/>
              <a:t>:</a:t>
            </a:r>
          </a:p>
          <a:p>
            <a:r>
              <a:rPr lang="en-US" sz="1700" dirty="0" smtClean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 smtClean="0"/>
              <a:t>the </a:t>
            </a:r>
            <a:r>
              <a:rPr lang="en-US" sz="1700" b="1" dirty="0"/>
              <a:t>current state</a:t>
            </a:r>
            <a:r>
              <a:rPr lang="en-US" sz="1700" dirty="0"/>
              <a:t> and a </a:t>
            </a:r>
            <a:r>
              <a:rPr lang="en-US" sz="1700" b="1" dirty="0"/>
              <a:t>function</a:t>
            </a:r>
            <a:r>
              <a:rPr lang="en-US" sz="1700" dirty="0"/>
              <a:t> to update </a:t>
            </a:r>
            <a:r>
              <a:rPr lang="en-US" sz="1700" dirty="0" smtClean="0"/>
              <a:t>it</a:t>
            </a:r>
            <a:endParaRPr lang="en-US" sz="17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1700" dirty="0"/>
              <a:t>In the Class Components, the state is an Object. Where in the Function Components, the state can be of </a:t>
            </a:r>
            <a:r>
              <a:rPr lang="en-US" sz="1700" b="1" dirty="0"/>
              <a:t>any data type</a:t>
            </a:r>
            <a:r>
              <a:rPr lang="en-US" sz="1700" dirty="0"/>
              <a:t> </a:t>
            </a:r>
            <a:r>
              <a:rPr lang="en-US" sz="1700" dirty="0" err="1"/>
              <a:t>i.e</a:t>
            </a:r>
            <a:r>
              <a:rPr lang="en-US" sz="1700" dirty="0"/>
              <a:t>, </a:t>
            </a:r>
            <a:r>
              <a:rPr lang="en-US" sz="1700" dirty="0" err="1"/>
              <a:t>boolean</a:t>
            </a:r>
            <a:r>
              <a:rPr lang="en-US" sz="1700" dirty="0"/>
              <a:t>, number, string, object, etc</a:t>
            </a:r>
            <a:r>
              <a:rPr lang="en-US" sz="1700" dirty="0" smtClean="0"/>
              <a:t>.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Adding </a:t>
            </a:r>
            <a:r>
              <a:rPr lang="en-US" sz="2000" b="1" i="1" u="sng" dirty="0" smtClean="0"/>
              <a:t>State :- </a:t>
            </a:r>
          </a:p>
          <a:p>
            <a:r>
              <a:rPr lang="en-US" dirty="0"/>
              <a:t>For adding the state to Function Components, import the </a:t>
            </a:r>
            <a:r>
              <a:rPr lang="en-US" dirty="0" err="1" smtClean="0"/>
              <a:t>useState</a:t>
            </a:r>
            <a:r>
              <a:rPr lang="en-US" dirty="0" smtClean="0"/>
              <a:t>  from react  and </a:t>
            </a:r>
            <a:r>
              <a:rPr lang="en-US" dirty="0"/>
              <a:t>call it inside the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128792" cy="230832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import { </a:t>
            </a:r>
            <a:r>
              <a:rPr lang="en-US" sz="1600" dirty="0" err="1" smtClean="0"/>
              <a:t>useState</a:t>
            </a:r>
            <a:r>
              <a:rPr lang="en-US" sz="1600" dirty="0" smtClean="0"/>
              <a:t> } from "react”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GreetUser</a:t>
            </a:r>
            <a:r>
              <a:rPr lang="en-US" sz="1600" dirty="0" smtClean="0"/>
              <a:t> = () =&gt; {  </a:t>
            </a:r>
          </a:p>
          <a:p>
            <a:pPr lvl="1"/>
            <a:r>
              <a:rPr lang="en-US" sz="1600" dirty="0" smtClean="0"/>
              <a:t>const [name, </a:t>
            </a:r>
            <a:r>
              <a:rPr lang="en-US" sz="1600" dirty="0" err="1" smtClean="0"/>
              <a:t>setName</a:t>
            </a:r>
            <a:r>
              <a:rPr lang="en-US" sz="1600" dirty="0" smtClean="0"/>
              <a:t>] = </a:t>
            </a:r>
            <a:r>
              <a:rPr lang="en-US" sz="1600" dirty="0" err="1" smtClean="0"/>
              <a:t>useState</a:t>
            </a:r>
            <a:r>
              <a:rPr lang="en-US" sz="1600" dirty="0" smtClean="0"/>
              <a:t>("")</a:t>
            </a:r>
          </a:p>
          <a:p>
            <a:pPr lvl="1"/>
            <a:r>
              <a:rPr lang="en-US" sz="1600" dirty="0" smtClean="0"/>
              <a:t>  return(….)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export default </a:t>
            </a:r>
            <a:r>
              <a:rPr lang="en-US" sz="1600" dirty="0" err="1" smtClean="0"/>
              <a:t>GreetUser</a:t>
            </a:r>
            <a:endParaRPr lang="en-US" sz="1600" dirty="0" smtClean="0"/>
          </a:p>
          <a:p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39552" y="4437112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Initializing </a:t>
            </a:r>
            <a:r>
              <a:rPr lang="en-US" b="1" i="1" u="sng" dirty="0" smtClean="0"/>
              <a:t>State :- </a:t>
            </a:r>
          </a:p>
          <a:p>
            <a:endParaRPr lang="en-US" dirty="0" smtClean="0"/>
          </a:p>
          <a:p>
            <a:r>
              <a:rPr lang="en-US" dirty="0" smtClean="0"/>
              <a:t>Object 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const [comment, </a:t>
            </a:r>
            <a:r>
              <a:rPr lang="en-US" dirty="0" err="1" smtClean="0"/>
              <a:t>setComment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({ name: "", </a:t>
            </a:r>
            <a:r>
              <a:rPr lang="en-US" dirty="0" err="1" smtClean="0"/>
              <a:t>commentText</a:t>
            </a:r>
            <a:r>
              <a:rPr lang="en-US" dirty="0" smtClean="0"/>
              <a:t>: "" });</a:t>
            </a:r>
          </a:p>
          <a:p>
            <a:r>
              <a:rPr lang="en-US" dirty="0" smtClean="0"/>
              <a:t>Array  </a:t>
            </a:r>
            <a:r>
              <a:rPr lang="en-US" dirty="0" smtClean="0">
                <a:sym typeface="Wingdings" pitchFamily="2" charset="2"/>
              </a:rPr>
              <a:t>   </a:t>
            </a:r>
            <a:r>
              <a:rPr lang="en-US" dirty="0" smtClean="0"/>
              <a:t>const [</a:t>
            </a:r>
            <a:r>
              <a:rPr lang="en-US" dirty="0" err="1" smtClean="0"/>
              <a:t>commentsList</a:t>
            </a:r>
            <a:r>
              <a:rPr lang="en-US" dirty="0" smtClean="0"/>
              <a:t>, </a:t>
            </a:r>
            <a:r>
              <a:rPr lang="en-US" dirty="0" err="1" smtClean="0"/>
              <a:t>setCommentsList</a:t>
            </a:r>
            <a:r>
              <a:rPr lang="en-US" dirty="0" smtClean="0"/>
              <a:t>] = </a:t>
            </a:r>
            <a:r>
              <a:rPr lang="en-US" dirty="0" err="1" smtClean="0"/>
              <a:t>useState</a:t>
            </a:r>
            <a:r>
              <a:rPr lang="en-US" dirty="0" smtClean="0"/>
              <a:t>([]);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3284984"/>
            <a:ext cx="7416824" cy="34163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import { </a:t>
            </a:r>
            <a:r>
              <a:rPr lang="en-US" sz="1200" dirty="0" err="1" smtClean="0"/>
              <a:t>useState</a:t>
            </a:r>
            <a:r>
              <a:rPr lang="en-US" sz="1200" dirty="0" smtClean="0"/>
              <a:t> } from "react";</a:t>
            </a:r>
          </a:p>
          <a:p>
            <a:r>
              <a:rPr lang="en-US" sz="1200" dirty="0" smtClean="0"/>
              <a:t>const </a:t>
            </a:r>
            <a:r>
              <a:rPr lang="en-US" sz="1200" dirty="0" err="1" smtClean="0"/>
              <a:t>GreetUser</a:t>
            </a:r>
            <a:r>
              <a:rPr lang="en-US" sz="1200" dirty="0" smtClean="0"/>
              <a:t> = () =&gt; { 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const [name, </a:t>
            </a:r>
            <a:r>
              <a:rPr lang="en-US" sz="1200" dirty="0" err="1" smtClean="0"/>
              <a:t>setName</a:t>
            </a:r>
            <a:r>
              <a:rPr lang="en-US" sz="1200" dirty="0" smtClean="0"/>
              <a:t>] = </a:t>
            </a:r>
            <a:r>
              <a:rPr lang="en-US" sz="1200" dirty="0" err="1" smtClean="0"/>
              <a:t>useState</a:t>
            </a:r>
            <a:r>
              <a:rPr lang="en-US" sz="1200" dirty="0" smtClean="0"/>
              <a:t>("");  </a:t>
            </a:r>
          </a:p>
          <a:p>
            <a:r>
              <a:rPr lang="en-US" sz="1200" dirty="0"/>
              <a:t>	</a:t>
            </a:r>
            <a:r>
              <a:rPr lang="en-US" sz="1200" dirty="0" smtClean="0"/>
              <a:t>const </a:t>
            </a:r>
            <a:r>
              <a:rPr lang="en-US" sz="1200" dirty="0" err="1" smtClean="0"/>
              <a:t>onChangeName</a:t>
            </a:r>
            <a:r>
              <a:rPr lang="en-US" sz="1200" dirty="0" smtClean="0"/>
              <a:t> = (event) =&gt; </a:t>
            </a:r>
            <a:r>
              <a:rPr lang="en-US" sz="1200" dirty="0" err="1" smtClean="0"/>
              <a:t>setName</a:t>
            </a:r>
            <a:r>
              <a:rPr lang="en-US" sz="1200" dirty="0" smtClean="0"/>
              <a:t>(</a:t>
            </a:r>
            <a:r>
              <a:rPr lang="en-US" sz="1200" dirty="0" err="1" smtClean="0"/>
              <a:t>event.target.value</a:t>
            </a:r>
            <a:r>
              <a:rPr lang="en-US" sz="1200" dirty="0" smtClean="0"/>
              <a:t>);  </a:t>
            </a:r>
          </a:p>
          <a:p>
            <a:endParaRPr lang="en-US" sz="1200" dirty="0"/>
          </a:p>
          <a:p>
            <a:r>
              <a:rPr lang="en-US" sz="1200" dirty="0" smtClean="0"/>
              <a:t>	return (   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          &lt;div&gt;    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	&lt;Input      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	      type="text“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	      placeholder="Your name"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	      value={name}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	      </a:t>
            </a:r>
            <a:r>
              <a:rPr lang="en-US" sz="1200" dirty="0" err="1" smtClean="0"/>
              <a:t>onChange</a:t>
            </a:r>
            <a:r>
              <a:rPr lang="en-US" sz="1200" dirty="0" smtClean="0"/>
              <a:t>={</a:t>
            </a:r>
            <a:r>
              <a:rPr lang="en-US" sz="1200" dirty="0" err="1" smtClean="0"/>
              <a:t>onChangeName</a:t>
            </a:r>
            <a:r>
              <a:rPr lang="en-US" sz="1200" dirty="0" smtClean="0"/>
              <a:t>}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	 /&gt;      </a:t>
            </a:r>
          </a:p>
          <a:p>
            <a:pPr lvl="1"/>
            <a:r>
              <a:rPr lang="en-US" sz="1200" dirty="0"/>
              <a:t>	</a:t>
            </a:r>
            <a:r>
              <a:rPr lang="en-US" sz="1200" dirty="0" smtClean="0"/>
              <a:t>	&lt;h1&gt; Hello {name}&lt;/h1&gt;</a:t>
            </a:r>
            <a:br>
              <a:rPr lang="en-US" sz="1200" dirty="0" smtClean="0"/>
            </a:br>
            <a:r>
              <a:rPr lang="en-US" sz="1200" dirty="0" smtClean="0"/>
              <a:t>	                &lt;/div&gt;  </a:t>
            </a:r>
          </a:p>
          <a:p>
            <a:r>
              <a:rPr lang="en-US" sz="1200" dirty="0"/>
              <a:t>	 </a:t>
            </a:r>
            <a:r>
              <a:rPr lang="en-US" sz="1200" dirty="0" smtClean="0"/>
              <a:t>       );</a:t>
            </a:r>
          </a:p>
          <a:p>
            <a:r>
              <a:rPr lang="en-US" sz="1200" dirty="0" smtClean="0"/>
              <a:t>};</a:t>
            </a:r>
          </a:p>
          <a:p>
            <a:r>
              <a:rPr lang="en-US" sz="1200" dirty="0" smtClean="0"/>
              <a:t>export default </a:t>
            </a:r>
            <a:r>
              <a:rPr lang="en-US" sz="1200" dirty="0" err="1" smtClean="0"/>
              <a:t>GreetUser</a:t>
            </a:r>
            <a:r>
              <a:rPr lang="en-US" sz="1200" dirty="0" smtClean="0"/>
              <a:t>;</a:t>
            </a:r>
            <a:endParaRPr lang="en-U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260648"/>
            <a:ext cx="79928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u="sng" dirty="0"/>
              <a:t>U</a:t>
            </a:r>
            <a:r>
              <a:rPr lang="en-US" b="1" i="1" u="sng" dirty="0"/>
              <a:t>pdating </a:t>
            </a:r>
            <a:r>
              <a:rPr lang="en-US" b="1" i="1" u="sng" dirty="0" smtClean="0"/>
              <a:t>State :- </a:t>
            </a:r>
            <a:endParaRPr lang="en-US" b="1" i="1" u="sng" dirty="0"/>
          </a:p>
          <a:p>
            <a:r>
              <a:rPr lang="en-US" sz="1600" dirty="0"/>
              <a:t>We can update the state using </a:t>
            </a:r>
            <a:r>
              <a:rPr lang="en-US" sz="1600" b="1" dirty="0"/>
              <a:t>setter function</a:t>
            </a:r>
            <a:r>
              <a:rPr lang="en-US" sz="1600" dirty="0"/>
              <a:t> by passing value/callback function as an </a:t>
            </a:r>
            <a:r>
              <a:rPr lang="en-US" sz="1600" dirty="0" smtClean="0"/>
              <a:t>argument .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96752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Using Value:</a:t>
            </a:r>
            <a:r>
              <a:rPr lang="en-US" sz="1600" dirty="0"/>
              <a:t> Update the state using value if the next state is independent of the previous 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63688" y="1628800"/>
            <a:ext cx="3384376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/>
              <a:t>setterFun</a:t>
            </a:r>
            <a:r>
              <a:rPr lang="en-US" sz="1600" dirty="0" smtClean="0"/>
              <a:t>(</a:t>
            </a:r>
            <a:r>
              <a:rPr lang="en-US" sz="1600" dirty="0" err="1" smtClean="0"/>
              <a:t>nextValue</a:t>
            </a:r>
            <a:r>
              <a:rPr lang="en-US" sz="1600" dirty="0" smtClean="0"/>
              <a:t>);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132856"/>
            <a:ext cx="7632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b="1" dirty="0"/>
              <a:t>Using Callback function:</a:t>
            </a:r>
            <a:r>
              <a:rPr lang="en-US" sz="1600" dirty="0"/>
              <a:t> Update the state using callback function if the next state is computed based on the previous 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3688" y="2708920"/>
            <a:ext cx="3384376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/>
              <a:t>setterFun</a:t>
            </a:r>
            <a:r>
              <a:rPr lang="en-US" sz="1600" dirty="0" smtClean="0"/>
              <a:t>((</a:t>
            </a:r>
            <a:r>
              <a:rPr lang="en-US" sz="1600" dirty="0" err="1" smtClean="0"/>
              <a:t>prevState</a:t>
            </a:r>
            <a:r>
              <a:rPr lang="en-US" sz="1600" dirty="0" smtClean="0"/>
              <a:t>) =&gt; </a:t>
            </a:r>
            <a:r>
              <a:rPr lang="en-US" sz="1600" dirty="0" err="1" smtClean="0"/>
              <a:t>nextState</a:t>
            </a:r>
            <a:r>
              <a:rPr lang="en-US" sz="1600" dirty="0" smtClean="0"/>
              <a:t>);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Effect </a:t>
            </a:r>
            <a:r>
              <a:rPr lang="en-US" b="1" dirty="0" smtClean="0"/>
              <a:t>Hook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412776"/>
            <a:ext cx="7920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provides a built-in hook called </a:t>
            </a:r>
            <a:r>
              <a:rPr lang="en-US" dirty="0" err="1" smtClean="0"/>
              <a:t>useEffect</a:t>
            </a:r>
            <a:r>
              <a:rPr lang="en-US" dirty="0" smtClean="0"/>
              <a:t> , that allows executing logic after the component </a:t>
            </a:r>
            <a:r>
              <a:rPr lang="en-US" dirty="0" err="1" smtClean="0"/>
              <a:t>render</a:t>
            </a:r>
            <a:r>
              <a:rPr lang="en-US" dirty="0" err="1"/>
              <a:t>In</a:t>
            </a:r>
            <a:r>
              <a:rPr lang="en-US" dirty="0"/>
              <a:t> general this </a:t>
            </a:r>
            <a:r>
              <a:rPr lang="en-US" dirty="0" err="1" smtClean="0"/>
              <a:t>useEffect</a:t>
            </a:r>
            <a:r>
              <a:rPr lang="en-US" dirty="0" smtClean="0"/>
              <a:t> hook can be simply called as </a:t>
            </a:r>
            <a:r>
              <a:rPr lang="en-US" b="1" dirty="0"/>
              <a:t>Effect </a:t>
            </a:r>
            <a:r>
              <a:rPr lang="en-US" b="1" dirty="0" smtClean="0"/>
              <a:t>hook </a:t>
            </a:r>
          </a:p>
          <a:p>
            <a:endParaRPr lang="en-US" b="1" dirty="0"/>
          </a:p>
          <a:p>
            <a:r>
              <a:rPr lang="en-US" dirty="0" smtClean="0"/>
              <a:t>Using </a:t>
            </a:r>
            <a:r>
              <a:rPr lang="en-US" dirty="0"/>
              <a:t>Effect Hook we can perform actions like,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Making API Call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Using Scheduler methods like </a:t>
            </a:r>
            <a:r>
              <a:rPr lang="en-US" dirty="0" err="1"/>
              <a:t>setInterval</a:t>
            </a:r>
            <a:r>
              <a:rPr lang="en-US" dirty="0"/>
              <a:t>( </a:t>
            </a:r>
            <a:r>
              <a:rPr lang="en-US" dirty="0" smtClean="0"/>
              <a:t>) etc.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3645024"/>
            <a:ext cx="5688632" cy="3693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Syntax : - 	  </a:t>
            </a:r>
            <a:r>
              <a:rPr lang="en-IN" dirty="0" err="1" smtClean="0"/>
              <a:t>useEffect</a:t>
            </a:r>
            <a:r>
              <a:rPr lang="en-IN" dirty="0" smtClean="0"/>
              <a:t>(effect);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293096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 smtClean="0"/>
              <a:t>useEffect</a:t>
            </a:r>
            <a:r>
              <a:rPr lang="en-US" dirty="0" smtClean="0"/>
              <a:t>  accepts </a:t>
            </a:r>
            <a:r>
              <a:rPr lang="en-US" b="1" dirty="0"/>
              <a:t>effect</a:t>
            </a:r>
            <a:r>
              <a:rPr lang="en-US" dirty="0"/>
              <a:t> as an argument, where the effect is a </a:t>
            </a:r>
            <a:r>
              <a:rPr lang="en-US" b="1" dirty="0"/>
              <a:t>callback function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32656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Updating Browser title using Effect </a:t>
            </a:r>
            <a:r>
              <a:rPr lang="en-US" b="1" dirty="0" smtClean="0"/>
              <a:t>Hook :- 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764704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Using the </a:t>
            </a:r>
            <a:r>
              <a:rPr lang="en-US" sz="1600" b="1" dirty="0" smtClean="0"/>
              <a:t>title</a:t>
            </a:r>
            <a:r>
              <a:rPr lang="en-US" sz="1600" dirty="0" smtClean="0"/>
              <a:t> property provided by the DOM object we can update the Browser title Import the </a:t>
            </a:r>
            <a:r>
              <a:rPr lang="en-US" sz="1600" dirty="0" err="1" smtClean="0"/>
              <a:t>useEffect</a:t>
            </a:r>
            <a:r>
              <a:rPr lang="en-US" sz="1600" dirty="0" smtClean="0"/>
              <a:t> from the react and call it inside the component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556792"/>
            <a:ext cx="7776864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import {</a:t>
            </a:r>
            <a:r>
              <a:rPr lang="en-US" sz="1600" dirty="0" err="1" smtClean="0"/>
              <a:t>useState</a:t>
            </a:r>
            <a:r>
              <a:rPr lang="en-US" sz="1600" dirty="0" smtClean="0"/>
              <a:t>, </a:t>
            </a:r>
            <a:r>
              <a:rPr lang="en-US" sz="1600" dirty="0" err="1" smtClean="0"/>
              <a:t>useEffect</a:t>
            </a:r>
            <a:r>
              <a:rPr lang="en-US" sz="1600" dirty="0" smtClean="0"/>
              <a:t> } from 'react‘</a:t>
            </a:r>
          </a:p>
          <a:p>
            <a:endParaRPr lang="en-US" sz="1600" dirty="0" smtClean="0"/>
          </a:p>
          <a:p>
            <a:r>
              <a:rPr lang="en-US" sz="1600" dirty="0" smtClean="0"/>
              <a:t>const Scoreboard = () =&gt; {</a:t>
            </a:r>
          </a:p>
          <a:p>
            <a:endParaRPr lang="en-US" sz="1600" dirty="0" smtClean="0"/>
          </a:p>
          <a:p>
            <a:r>
              <a:rPr lang="en-US" sz="1600" dirty="0" smtClean="0"/>
              <a:t>	  const [score, </a:t>
            </a:r>
            <a:r>
              <a:rPr lang="en-US" sz="1600" dirty="0" err="1" smtClean="0"/>
              <a:t>setScore</a:t>
            </a:r>
            <a:r>
              <a:rPr lang="en-US" sz="1600" dirty="0" smtClean="0"/>
              <a:t>] = </a:t>
            </a:r>
            <a:r>
              <a:rPr lang="en-US" sz="1600" dirty="0" err="1" smtClean="0"/>
              <a:t>useState</a:t>
            </a:r>
            <a:r>
              <a:rPr lang="en-US" sz="1600" dirty="0" smtClean="0"/>
              <a:t>(0) </a:t>
            </a:r>
          </a:p>
          <a:p>
            <a:r>
              <a:rPr lang="en-US" sz="1600" dirty="0" smtClean="0"/>
              <a:t>	 </a:t>
            </a:r>
            <a:r>
              <a:rPr lang="en-US" sz="1600" dirty="0" err="1" smtClean="0"/>
              <a:t>useEffect</a:t>
            </a:r>
            <a:r>
              <a:rPr lang="en-US" sz="1600" dirty="0" smtClean="0"/>
              <a:t>(() =&gt; {    </a:t>
            </a:r>
            <a:r>
              <a:rPr lang="en-US" sz="1600" dirty="0" err="1" smtClean="0"/>
              <a:t>document.title</a:t>
            </a:r>
            <a:r>
              <a:rPr lang="en-US" sz="1600" dirty="0" smtClean="0"/>
              <a:t> = `Score: ${score}`  }) </a:t>
            </a:r>
          </a:p>
          <a:p>
            <a:endParaRPr lang="en-US" sz="1600" dirty="0" smtClean="0"/>
          </a:p>
          <a:p>
            <a:r>
              <a:rPr lang="en-US" sz="1600" dirty="0" smtClean="0"/>
              <a:t>	  return (   &lt;h1&gt;{score}&lt;/h2&gt;  )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export default Scoreboard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293096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React keeps track of the effect and executes it after the render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All the state variables and props are accessible to the Effect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600" dirty="0" smtClean="0"/>
              <a:t>If you try to pass arguments to effect and access them, you'll get undefined values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043608" y="5301208"/>
            <a:ext cx="7488832" cy="33855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/>
              <a:t>useEffect</a:t>
            </a:r>
            <a:r>
              <a:rPr lang="en-US" sz="1600" dirty="0" smtClean="0"/>
              <a:t>((score) =&gt; {  </a:t>
            </a:r>
            <a:r>
              <a:rPr lang="en-US" sz="1600" dirty="0" err="1" smtClean="0"/>
              <a:t>document.title</a:t>
            </a:r>
            <a:r>
              <a:rPr lang="en-US" sz="1600" dirty="0" smtClean="0"/>
              <a:t> = `Score: ${score}` })		//wrong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548680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Accessing State values :-</a:t>
            </a:r>
          </a:p>
          <a:p>
            <a:r>
              <a:rPr lang="en-US" dirty="0" smtClean="0"/>
              <a:t>If you access the new state value immediately after updating the state in Event handlers, you may not get the updated value because </a:t>
            </a:r>
            <a:r>
              <a:rPr lang="en-US" b="1" dirty="0" smtClean="0"/>
              <a:t>state updates are asynchronous</a:t>
            </a: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b="1" u="sng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539552" y="1988840"/>
            <a:ext cx="7632848" cy="120032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const </a:t>
            </a:r>
            <a:r>
              <a:rPr lang="en-US" dirty="0" err="1" smtClean="0"/>
              <a:t>onIncrement</a:t>
            </a:r>
            <a:r>
              <a:rPr lang="en-US" dirty="0" smtClean="0"/>
              <a:t> = () =&gt; {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setScore</a:t>
            </a:r>
            <a:r>
              <a:rPr lang="en-US" dirty="0" smtClean="0"/>
              <a:t>(</a:t>
            </a:r>
            <a:r>
              <a:rPr lang="en-US" dirty="0" err="1" smtClean="0"/>
              <a:t>prevScore</a:t>
            </a:r>
            <a:r>
              <a:rPr lang="en-US" dirty="0" smtClean="0"/>
              <a:t> =&gt; </a:t>
            </a:r>
            <a:r>
              <a:rPr lang="en-US" dirty="0" err="1" smtClean="0"/>
              <a:t>prevScore</a:t>
            </a:r>
            <a:r>
              <a:rPr lang="en-US" dirty="0" smtClean="0"/>
              <a:t> + 1)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document.title</a:t>
            </a:r>
            <a:r>
              <a:rPr lang="en-US" dirty="0" smtClean="0"/>
              <a:t> = `Score: ${score}` 			//wrong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57301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 Effect Hook, if you want to access new state values immediately after updating the state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4365104"/>
            <a:ext cx="7488832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useEffect</a:t>
            </a:r>
            <a:r>
              <a:rPr lang="en-US" dirty="0" smtClean="0"/>
              <a:t>(() =&gt; { 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document.title</a:t>
            </a:r>
            <a:r>
              <a:rPr lang="en-US" dirty="0" smtClean="0"/>
              <a:t> = `Score: ${score}`</a:t>
            </a:r>
          </a:p>
          <a:p>
            <a:r>
              <a:rPr lang="en-US" dirty="0" smtClean="0"/>
              <a:t>} 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About Effect Hooks 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556792"/>
            <a:ext cx="799288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Using Multiple </a:t>
            </a:r>
            <a:r>
              <a:rPr lang="en-US" b="1" u="sng" dirty="0" err="1" smtClean="0"/>
              <a:t>useEffects</a:t>
            </a:r>
            <a:r>
              <a:rPr lang="en-US" b="1" u="sng" dirty="0" smtClean="0"/>
              <a:t> :-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Just like </a:t>
            </a:r>
            <a:r>
              <a:rPr lang="en-US" dirty="0" err="1" smtClean="0"/>
              <a:t>useState</a:t>
            </a:r>
            <a:r>
              <a:rPr lang="en-US" dirty="0" smtClean="0"/>
              <a:t>, you can also use multiple </a:t>
            </a:r>
            <a:r>
              <a:rPr lang="en-US" dirty="0" err="1" smtClean="0"/>
              <a:t>useEffects</a:t>
            </a:r>
            <a:r>
              <a:rPr lang="en-US" dirty="0" smtClean="0"/>
              <a:t> to </a:t>
            </a:r>
            <a:r>
              <a:rPr lang="en-US" b="1" dirty="0" smtClean="0"/>
              <a:t>separate unrelated logic</a:t>
            </a:r>
            <a:r>
              <a:rPr lang="en-US" dirty="0" smtClean="0"/>
              <a:t> into different effects based on what it is doing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3068960"/>
            <a:ext cx="7776864" cy="10772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err="1" smtClean="0"/>
              <a:t>useEffect</a:t>
            </a:r>
            <a:r>
              <a:rPr lang="en-US" sz="1600" dirty="0" smtClean="0"/>
              <a:t>(() =&gt; {    </a:t>
            </a:r>
            <a:r>
              <a:rPr lang="en-US" sz="1600" dirty="0" err="1" smtClean="0"/>
              <a:t>document.title</a:t>
            </a:r>
            <a:r>
              <a:rPr lang="en-US" sz="1600" dirty="0" smtClean="0"/>
              <a:t> = `logo$(chats)`  })</a:t>
            </a:r>
          </a:p>
          <a:p>
            <a:r>
              <a:rPr lang="en-US" sz="1600" dirty="0" err="1" smtClean="0"/>
              <a:t>useEffect</a:t>
            </a:r>
            <a:r>
              <a:rPr lang="en-US" sz="1600" dirty="0" smtClean="0"/>
              <a:t>(() =&gt; {    </a:t>
            </a:r>
            <a:r>
              <a:rPr lang="en-US" sz="1600" dirty="0" err="1" smtClean="0"/>
              <a:t>localStorage.setItem</a:t>
            </a:r>
            <a:r>
              <a:rPr lang="en-US" sz="1600" dirty="0" smtClean="0"/>
              <a:t>(“token", </a:t>
            </a:r>
            <a:r>
              <a:rPr lang="en-US" sz="1600" dirty="0" err="1" smtClean="0"/>
              <a:t>JSON.stringify</a:t>
            </a:r>
            <a:r>
              <a:rPr lang="en-US" sz="1600" dirty="0" smtClean="0"/>
              <a:t>(token)  })</a:t>
            </a:r>
          </a:p>
          <a:p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4365104"/>
            <a:ext cx="799288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 smtClean="0"/>
              <a:t>Skipping Effects:-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In some cases, executing the effect after every render creates a performance problem, It can be optimized by </a:t>
            </a:r>
            <a:r>
              <a:rPr lang="en-US" b="1" dirty="0" smtClean="0"/>
              <a:t>Skipping</a:t>
            </a:r>
            <a:r>
              <a:rPr lang="en-US" dirty="0" smtClean="0"/>
              <a:t> the </a:t>
            </a:r>
            <a:r>
              <a:rPr lang="en-US" b="1" dirty="0" smtClean="0"/>
              <a:t>effect</a:t>
            </a:r>
            <a:r>
              <a:rPr lang="en-US" dirty="0" smtClean="0"/>
              <a:t> when it is not required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dirty="0" err="1" smtClean="0"/>
              <a:t>useEffect</a:t>
            </a:r>
            <a:r>
              <a:rPr lang="en-US" dirty="0" smtClean="0"/>
              <a:t> accepts another argument called </a:t>
            </a:r>
            <a:r>
              <a:rPr lang="en-US" b="1" dirty="0" smtClean="0"/>
              <a:t>Dependency Array</a:t>
            </a:r>
            <a:r>
              <a:rPr lang="en-US" dirty="0" smtClean="0"/>
              <a:t>, using which we can control the execution of effect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885</Words>
  <Application>Microsoft Office PowerPoint</Application>
  <PresentationFormat>On-screen Show (4:3)</PresentationFormat>
  <Paragraphs>145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React Hooks</vt:lpstr>
      <vt:lpstr>Hooks</vt:lpstr>
      <vt:lpstr>State Hook</vt:lpstr>
      <vt:lpstr>Slide 4</vt:lpstr>
      <vt:lpstr>Slide 5</vt:lpstr>
      <vt:lpstr>Effect Hook</vt:lpstr>
      <vt:lpstr>Slide 7</vt:lpstr>
      <vt:lpstr>Slide 8</vt:lpstr>
      <vt:lpstr>About Effect Hooks </vt:lpstr>
      <vt:lpstr>Slide 10</vt:lpstr>
      <vt:lpstr>Coding Practice</vt:lpstr>
      <vt:lpstr>Slide 12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Hooks</dc:title>
  <dc:creator>hp</dc:creator>
  <cp:lastModifiedBy>hp</cp:lastModifiedBy>
  <cp:revision>33</cp:revision>
  <dcterms:created xsi:type="dcterms:W3CDTF">2025-07-29T10:06:27Z</dcterms:created>
  <dcterms:modified xsi:type="dcterms:W3CDTF">2025-07-30T05:46:57Z</dcterms:modified>
</cp:coreProperties>
</file>