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1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39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395AF-EA3A-4F54-ACD4-64DCC92DB7A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606E6-9EA1-4C02-8B9A-1A5158462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606E6-9EA1-4C02-8B9A-1A515846266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09C9-C35F-4482-BF06-9DDBA28ED197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22A2-42F8-409E-B3DA-9E8057ED8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09C9-C35F-4482-BF06-9DDBA28ED197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22A2-42F8-409E-B3DA-9E8057ED8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09C9-C35F-4482-BF06-9DDBA28ED197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22A2-42F8-409E-B3DA-9E8057ED8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09C9-C35F-4482-BF06-9DDBA28ED197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22A2-42F8-409E-B3DA-9E8057ED8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09C9-C35F-4482-BF06-9DDBA28ED197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22A2-42F8-409E-B3DA-9E8057ED8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09C9-C35F-4482-BF06-9DDBA28ED197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22A2-42F8-409E-B3DA-9E8057ED8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09C9-C35F-4482-BF06-9DDBA28ED197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22A2-42F8-409E-B3DA-9E8057ED8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09C9-C35F-4482-BF06-9DDBA28ED197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22A2-42F8-409E-B3DA-9E8057ED8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09C9-C35F-4482-BF06-9DDBA28ED197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22A2-42F8-409E-B3DA-9E8057ED8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09C9-C35F-4482-BF06-9DDBA28ED197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22A2-42F8-409E-B3DA-9E8057ED8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09C9-C35F-4482-BF06-9DDBA28ED197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22A2-42F8-409E-B3DA-9E8057ED8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409C9-C35F-4482-BF06-9DDBA28ED197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B22A2-42F8-409E-B3DA-9E8057ED8E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smtClean="0"/>
              <a:t>Components &amp; Props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188640" y="5105400"/>
            <a:ext cx="6400800" cy="17526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</a:rPr>
              <a:t>BY : </a:t>
            </a:r>
            <a:r>
              <a:rPr lang="en-IN" sz="2000" dirty="0" err="1" smtClean="0">
                <a:solidFill>
                  <a:schemeClr val="tx1"/>
                </a:solidFill>
              </a:rPr>
              <a:t>Anjali</a:t>
            </a:r>
            <a:r>
              <a:rPr lang="en-IN" sz="2000" dirty="0" smtClean="0">
                <a:solidFill>
                  <a:schemeClr val="tx1"/>
                </a:solidFill>
              </a:rPr>
              <a:t> Sharma 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 descr="genzyug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4293096"/>
            <a:ext cx="15240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index.js :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entry point</a:t>
            </a:r>
            <a:r>
              <a:rPr lang="en-US" dirty="0" smtClean="0"/>
              <a:t> of your app</a:t>
            </a:r>
          </a:p>
          <a:p>
            <a:r>
              <a:rPr lang="en-US" dirty="0" smtClean="0"/>
              <a:t>It connects React to the HTML (index.html)</a:t>
            </a:r>
          </a:p>
          <a:p>
            <a:r>
              <a:rPr lang="en-US" dirty="0" smtClean="0"/>
              <a:t>Renders the &lt;App /&gt; component into the root div</a:t>
            </a:r>
          </a:p>
          <a:p>
            <a:endParaRPr lang="en-IN" dirty="0" smtClean="0"/>
          </a:p>
          <a:p>
            <a:r>
              <a:rPr lang="en-US" u="sng" dirty="0" smtClean="0"/>
              <a:t>index.css : </a:t>
            </a:r>
          </a:p>
          <a:p>
            <a:r>
              <a:rPr lang="en-US" dirty="0" smtClean="0"/>
              <a:t>Global CSS styles for the entire app</a:t>
            </a:r>
          </a:p>
          <a:p>
            <a:endParaRPr lang="en-IN" dirty="0" smtClean="0"/>
          </a:p>
          <a:p>
            <a:r>
              <a:rPr lang="en-US" b="1" u="sng" dirty="0" smtClean="0"/>
              <a:t>logo.svg :</a:t>
            </a:r>
          </a:p>
          <a:p>
            <a:r>
              <a:rPr lang="en-US" dirty="0" smtClean="0"/>
              <a:t>Sample logo image (you can delete or replace it)</a:t>
            </a:r>
          </a:p>
          <a:p>
            <a:endParaRPr lang="en-US" dirty="0" smtClean="0"/>
          </a:p>
          <a:p>
            <a:r>
              <a:rPr lang="en-US" u="sng" dirty="0" err="1" smtClean="0"/>
              <a:t>App.test.js</a:t>
            </a:r>
            <a:r>
              <a:rPr lang="en-US" u="sng" dirty="0" smtClean="0"/>
              <a:t>, setupTests.js, reportWebVitals.js : </a:t>
            </a:r>
          </a:p>
          <a:p>
            <a:r>
              <a:rPr lang="en-US" dirty="0" smtClean="0"/>
              <a:t>Used for testing and performance reporting</a:t>
            </a:r>
          </a:p>
          <a:p>
            <a:r>
              <a:rPr lang="en-US" b="1" dirty="0" smtClean="0"/>
              <a:t>You can ignore/delete</a:t>
            </a:r>
            <a:r>
              <a:rPr lang="en-US" dirty="0" smtClean="0"/>
              <a:t> these for beginner projects</a:t>
            </a:r>
          </a:p>
          <a:p>
            <a:endParaRPr lang="en-US" u="sng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32656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HOW TO CREATE COMPONENTS : </a:t>
            </a:r>
          </a:p>
          <a:p>
            <a:endParaRPr lang="en-IN" b="1" dirty="0" smtClean="0"/>
          </a:p>
          <a:p>
            <a:r>
              <a:rPr lang="en-US" dirty="0" smtClean="0"/>
              <a:t>You can create a folder inside </a:t>
            </a:r>
            <a:r>
              <a:rPr lang="en-US" dirty="0" err="1" smtClean="0"/>
              <a:t>src</a:t>
            </a:r>
            <a:r>
              <a:rPr lang="en-US" dirty="0" smtClean="0"/>
              <a:t>/ like this: </a:t>
            </a:r>
          </a:p>
          <a:p>
            <a:r>
              <a:rPr lang="en-US" dirty="0" err="1" smtClean="0"/>
              <a:t>src</a:t>
            </a:r>
            <a:r>
              <a:rPr lang="en-US" dirty="0" smtClean="0"/>
              <a:t>/components/ 	:	 A good place to keep all your custom components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700808"/>
            <a:ext cx="7848872" cy="206210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Create a new file:  </a:t>
            </a:r>
            <a:r>
              <a:rPr lang="en-US" sz="1600" dirty="0" err="1" smtClean="0"/>
              <a:t>src</a:t>
            </a:r>
            <a:r>
              <a:rPr lang="en-US" sz="1600" dirty="0" smtClean="0"/>
              <a:t>/components/Header.js </a:t>
            </a:r>
          </a:p>
          <a:p>
            <a:endParaRPr lang="en-US" sz="1600" dirty="0" smtClean="0"/>
          </a:p>
          <a:p>
            <a:r>
              <a:rPr lang="en-US" sz="1600" dirty="0" smtClean="0"/>
              <a:t>import React from 'react';</a:t>
            </a:r>
          </a:p>
          <a:p>
            <a:endParaRPr lang="en-US" sz="1600" dirty="0" smtClean="0"/>
          </a:p>
          <a:p>
            <a:r>
              <a:rPr lang="en-US" sz="1600" dirty="0" smtClean="0"/>
              <a:t>function Header() {</a:t>
            </a:r>
          </a:p>
          <a:p>
            <a:r>
              <a:rPr lang="en-US" sz="1600" dirty="0" smtClean="0"/>
              <a:t>  return &lt;h1&gt;Welcome to My React App!&lt;/h1&gt;;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export default Header;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4005064"/>
            <a:ext cx="7848872" cy="25545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App.js : </a:t>
            </a:r>
          </a:p>
          <a:p>
            <a:r>
              <a:rPr lang="en-US" sz="1600" dirty="0" smtClean="0"/>
              <a:t>import Header from './components/Header';</a:t>
            </a:r>
          </a:p>
          <a:p>
            <a:endParaRPr lang="en-US" sz="1600" dirty="0" smtClean="0"/>
          </a:p>
          <a:p>
            <a:r>
              <a:rPr lang="en-US" sz="1600" dirty="0" smtClean="0"/>
              <a:t>function App() {</a:t>
            </a:r>
          </a:p>
          <a:p>
            <a:r>
              <a:rPr lang="en-US" sz="1600" dirty="0" smtClean="0"/>
              <a:t>  return (</a:t>
            </a:r>
          </a:p>
          <a:p>
            <a:r>
              <a:rPr lang="en-US" sz="1600" dirty="0" smtClean="0"/>
              <a:t>    &lt;div&gt;</a:t>
            </a:r>
          </a:p>
          <a:p>
            <a:r>
              <a:rPr lang="en-US" sz="1600" dirty="0" smtClean="0"/>
              <a:t>      &lt;Header /&gt;</a:t>
            </a:r>
          </a:p>
          <a:p>
            <a:r>
              <a:rPr lang="en-US" sz="1600" dirty="0" smtClean="0"/>
              <a:t>    &lt;/div&gt;</a:t>
            </a:r>
          </a:p>
          <a:p>
            <a:r>
              <a:rPr lang="en-US" sz="1600" dirty="0" smtClean="0"/>
              <a:t>  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FOLDER </a:t>
            </a:r>
            <a:r>
              <a:rPr lang="en-US" b="1" i="1" dirty="0" smtClean="0"/>
              <a:t>BEST </a:t>
            </a:r>
            <a:r>
              <a:rPr lang="en-US" b="1" i="1" dirty="0" smtClean="0"/>
              <a:t>PRACTICES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12776"/>
            <a:ext cx="69127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src</a:t>
            </a:r>
            <a:r>
              <a:rPr lang="en-US" sz="1400" dirty="0" smtClean="0"/>
              <a:t>/</a:t>
            </a:r>
          </a:p>
          <a:p>
            <a:r>
              <a:rPr lang="en-US" sz="1400" dirty="0" smtClean="0"/>
              <a:t>├── components/         		← All reusable React components</a:t>
            </a:r>
          </a:p>
          <a:p>
            <a:r>
              <a:rPr lang="en-US" sz="1400" dirty="0" smtClean="0"/>
              <a:t>│   └── Button.js</a:t>
            </a:r>
          </a:p>
          <a:p>
            <a:r>
              <a:rPr lang="en-US" sz="1400" dirty="0" smtClean="0"/>
              <a:t>│   └── Header.js</a:t>
            </a:r>
          </a:p>
          <a:p>
            <a:r>
              <a:rPr lang="en-US" sz="1400" dirty="0" smtClean="0"/>
              <a:t>│</a:t>
            </a:r>
          </a:p>
          <a:p>
            <a:r>
              <a:rPr lang="en-US" sz="1400" dirty="0" smtClean="0"/>
              <a:t>├── pages/              		← Page components (like Home, About)</a:t>
            </a:r>
          </a:p>
          <a:p>
            <a:r>
              <a:rPr lang="en-US" sz="1400" dirty="0" smtClean="0"/>
              <a:t>│   └── Home.js</a:t>
            </a:r>
          </a:p>
          <a:p>
            <a:r>
              <a:rPr lang="en-US" sz="1400" dirty="0" smtClean="0"/>
              <a:t>│</a:t>
            </a:r>
          </a:p>
          <a:p>
            <a:r>
              <a:rPr lang="en-US" sz="1400" dirty="0" smtClean="0"/>
              <a:t>├── styles/             		← CSS files</a:t>
            </a:r>
          </a:p>
          <a:p>
            <a:r>
              <a:rPr lang="en-US" sz="1400" dirty="0" smtClean="0"/>
              <a:t>│   └── App.css</a:t>
            </a:r>
          </a:p>
          <a:p>
            <a:r>
              <a:rPr lang="en-US" sz="1400" dirty="0" smtClean="0"/>
              <a:t>│   └── Header.css</a:t>
            </a:r>
          </a:p>
          <a:p>
            <a:r>
              <a:rPr lang="en-US" sz="1400" dirty="0" smtClean="0"/>
              <a:t>│</a:t>
            </a:r>
          </a:p>
          <a:p>
            <a:r>
              <a:rPr lang="en-US" sz="1400" dirty="0" smtClean="0"/>
              <a:t>├── App.js</a:t>
            </a:r>
          </a:p>
          <a:p>
            <a:r>
              <a:rPr lang="en-US" sz="1400" dirty="0" smtClean="0"/>
              <a:t>├── index.js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4725144"/>
            <a:ext cx="7920880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Always create React components using .</a:t>
            </a:r>
            <a:r>
              <a:rPr lang="en-US" sz="1600" dirty="0" err="1" smtClean="0"/>
              <a:t>js</a:t>
            </a:r>
            <a:r>
              <a:rPr lang="en-US" sz="1600" dirty="0" smtClean="0"/>
              <a:t> files and start with capital letters (e.g., MyCard.js)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Place global styles in index.css, and specific styles in their own CSS file (e.g., Header.css)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You can import CSS in your JS files like this:  import './Header.css';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Always keep your components small and reusable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348880"/>
            <a:ext cx="8229600" cy="1143000"/>
          </a:xfrm>
        </p:spPr>
        <p:txBody>
          <a:bodyPr/>
          <a:lstStyle/>
          <a:p>
            <a:r>
              <a:rPr lang="en-US" b="1" i="1" dirty="0" smtClean="0"/>
              <a:t>Thank You !!!</a:t>
            </a:r>
            <a:endParaRPr lang="en-US" b="1" i="1" dirty="0"/>
          </a:p>
        </p:txBody>
      </p:sp>
      <p:pic>
        <p:nvPicPr>
          <p:cNvPr id="3" name="Picture 2" descr="stu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04819" y="3573016"/>
            <a:ext cx="3782726" cy="3096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Component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Component is a JS function that returns a JSX element</a:t>
            </a:r>
            <a:r>
              <a:rPr lang="en-US" dirty="0" smtClean="0"/>
              <a:t>.</a:t>
            </a:r>
          </a:p>
          <a:p>
            <a:pPr algn="ctr"/>
            <a:r>
              <a:rPr lang="en-US" dirty="0"/>
              <a:t>The component name should always start with a capital letter as react treats the components starting with lowercase letters as HTML elements.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2348880"/>
            <a:ext cx="7992888" cy="22701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 smtClean="0"/>
              <a:t>Example:- </a:t>
            </a:r>
          </a:p>
          <a:p>
            <a:pPr>
              <a:lnSpc>
                <a:spcPct val="150000"/>
              </a:lnSpc>
            </a:pPr>
            <a:endParaRPr lang="pt-BR" sz="1600" dirty="0" smtClean="0"/>
          </a:p>
          <a:p>
            <a:pPr>
              <a:lnSpc>
                <a:spcPct val="150000"/>
              </a:lnSpc>
            </a:pPr>
            <a:r>
              <a:rPr lang="pt-BR" sz="1600" dirty="0" smtClean="0"/>
              <a:t>&lt;script type="text/babel"&gt; </a:t>
            </a:r>
          </a:p>
          <a:p>
            <a:pPr>
              <a:lnSpc>
                <a:spcPct val="150000"/>
              </a:lnSpc>
            </a:pPr>
            <a:r>
              <a:rPr lang="pt-BR" sz="1600" dirty="0" smtClean="0"/>
              <a:t> 	const Welcome = () =&gt; &lt;h1 className="message"&gt;Hello, User&lt;/h1&gt;;  	ReactDOM.render(&lt;Welcome /&gt;, document.getElementById("root"));</a:t>
            </a:r>
          </a:p>
          <a:p>
            <a:pPr>
              <a:lnSpc>
                <a:spcPct val="150000"/>
              </a:lnSpc>
            </a:pPr>
            <a:r>
              <a:rPr lang="pt-BR" sz="1600" dirty="0" smtClean="0"/>
              <a:t>&lt;/script&gt;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494116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</a:t>
            </a:r>
            <a:r>
              <a:rPr lang="en-US" dirty="0" smtClean="0"/>
              <a:t>call </a:t>
            </a:r>
            <a:r>
              <a:rPr lang="en-US" dirty="0"/>
              <a:t>the </a:t>
            </a:r>
            <a:r>
              <a:rPr lang="en-US" dirty="0" smtClean="0"/>
              <a:t>component </a:t>
            </a:r>
            <a:r>
              <a:rPr lang="en-US" dirty="0"/>
              <a:t>with self-closing tags as shown above &lt;Welcome </a:t>
            </a:r>
            <a:r>
              <a:rPr lang="en-US" dirty="0" smtClean="0"/>
              <a:t>/&gt;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Properties (Props</a:t>
            </a:r>
            <a:r>
              <a:rPr lang="en-US" b="1" i="1" dirty="0" smtClean="0"/>
              <a:t>)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React allows us to pass information to a component using props</a:t>
            </a:r>
            <a:r>
              <a:rPr lang="en-US" dirty="0" smtClean="0"/>
              <a:t>. </a:t>
            </a:r>
          </a:p>
          <a:p>
            <a:pPr algn="ctr"/>
            <a:r>
              <a:rPr lang="en-US" dirty="0"/>
              <a:t>We can pass props to any component as we declare attributes for any HTML element.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8208912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Syntax : </a:t>
            </a:r>
          </a:p>
          <a:p>
            <a:r>
              <a:rPr lang="en-IN" dirty="0" smtClean="0"/>
              <a:t> &lt;Component propName1="propValue1" propName2="propValue2" /&gt;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284984"/>
            <a:ext cx="8208912" cy="20313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Example:- </a:t>
            </a:r>
          </a:p>
          <a:p>
            <a:endParaRPr lang="en-US" dirty="0" smtClean="0"/>
          </a:p>
          <a:p>
            <a:r>
              <a:rPr lang="en-US" dirty="0" smtClean="0"/>
              <a:t>const Welcome = () =&gt; &lt;h1 </a:t>
            </a:r>
            <a:r>
              <a:rPr lang="en-US" dirty="0" err="1" smtClean="0"/>
              <a:t>className</a:t>
            </a:r>
            <a:r>
              <a:rPr lang="en-US" dirty="0" smtClean="0"/>
              <a:t>="message"&gt;Hello, User&lt;/h1&gt;;</a:t>
            </a:r>
          </a:p>
          <a:p>
            <a:r>
              <a:rPr lang="en-US" dirty="0" err="1" smtClean="0"/>
              <a:t>ReactDOM.render</a:t>
            </a:r>
            <a:r>
              <a:rPr lang="en-US" dirty="0" smtClean="0"/>
              <a:t>(  </a:t>
            </a:r>
          </a:p>
          <a:p>
            <a:r>
              <a:rPr lang="en-US" dirty="0"/>
              <a:t>	</a:t>
            </a:r>
            <a:r>
              <a:rPr lang="en-US" dirty="0" smtClean="0"/>
              <a:t>	&lt;Welcome name="</a:t>
            </a:r>
            <a:r>
              <a:rPr lang="en-US" dirty="0" err="1" smtClean="0"/>
              <a:t>Rahul</a:t>
            </a:r>
            <a:r>
              <a:rPr lang="en-US" dirty="0" smtClean="0"/>
              <a:t>" greeting="Hello" /&gt;, 					</a:t>
            </a:r>
            <a:r>
              <a:rPr lang="en-US" dirty="0" err="1" smtClean="0"/>
              <a:t>document.getElementById</a:t>
            </a:r>
            <a:r>
              <a:rPr lang="en-US" dirty="0" smtClean="0"/>
              <a:t>("root")</a:t>
            </a:r>
          </a:p>
          <a:p>
            <a:r>
              <a:rPr lang="en-US" dirty="0"/>
              <a:t>	</a:t>
            </a:r>
            <a:r>
              <a:rPr lang="en-US" dirty="0" smtClean="0"/>
              <a:t>	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1628800"/>
            <a:ext cx="8208912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Syntax : -  const Component = (props) =&gt; {  // We can access props here  };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132856"/>
            <a:ext cx="8208912" cy="369331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const Welcome = (props) =&gt; {  </a:t>
            </a:r>
          </a:p>
          <a:p>
            <a:r>
              <a:rPr lang="en-US" dirty="0"/>
              <a:t>	</a:t>
            </a:r>
            <a:r>
              <a:rPr lang="en-US" dirty="0" smtClean="0"/>
              <a:t>const { name, greeting } = props; </a:t>
            </a:r>
          </a:p>
          <a:p>
            <a:endParaRPr lang="en-US" dirty="0"/>
          </a:p>
          <a:p>
            <a:r>
              <a:rPr lang="en-US" dirty="0" smtClean="0"/>
              <a:t>	 return (   </a:t>
            </a:r>
          </a:p>
          <a:p>
            <a:r>
              <a:rPr lang="en-US" dirty="0"/>
              <a:t>	</a:t>
            </a:r>
            <a:r>
              <a:rPr lang="en-US" dirty="0" smtClean="0"/>
              <a:t>	&lt;h1 </a:t>
            </a:r>
            <a:r>
              <a:rPr lang="en-US" dirty="0" err="1" smtClean="0"/>
              <a:t>className</a:t>
            </a:r>
            <a:r>
              <a:rPr lang="en-US" dirty="0" smtClean="0"/>
              <a:t>="message"&gt;  {greeting}, {name}   &lt;/h1&gt;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	);</a:t>
            </a:r>
          </a:p>
          <a:p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 err="1" smtClean="0"/>
              <a:t>ReactDOM.render</a:t>
            </a:r>
            <a:r>
              <a:rPr lang="en-US" dirty="0" smtClean="0"/>
              <a:t>(  &lt;Welcome name="</a:t>
            </a:r>
            <a:r>
              <a:rPr lang="en-US" dirty="0" err="1" smtClean="0"/>
              <a:t>Rahul</a:t>
            </a:r>
            <a:r>
              <a:rPr lang="en-US" dirty="0" smtClean="0"/>
              <a:t>" greeting="Hello" /&gt;,  				</a:t>
            </a:r>
            <a:r>
              <a:rPr lang="en-US" dirty="0" err="1" smtClean="0"/>
              <a:t>document.getElementById</a:t>
            </a:r>
            <a:r>
              <a:rPr lang="en-US" dirty="0" smtClean="0"/>
              <a:t>("root")</a:t>
            </a:r>
          </a:p>
          <a:p>
            <a:r>
              <a:rPr lang="en-US" dirty="0"/>
              <a:t>	</a:t>
            </a:r>
            <a:r>
              <a:rPr lang="en-US" dirty="0" smtClean="0"/>
              <a:t>	);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548680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Accessing </a:t>
            </a:r>
            <a:r>
              <a:rPr lang="en-US" b="1" u="sng" dirty="0" smtClean="0"/>
              <a:t>Props</a:t>
            </a:r>
            <a:r>
              <a:rPr lang="en-US" u="sng" dirty="0" smtClean="0"/>
              <a:t> : -</a:t>
            </a:r>
          </a:p>
          <a:p>
            <a:r>
              <a:rPr lang="en-US" dirty="0"/>
              <a:t>The components accept props as parameters and can be accessed directly.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Component is </a:t>
            </a:r>
            <a:r>
              <a:rPr lang="en-US" b="1" i="1" dirty="0" smtClean="0"/>
              <a:t>Reusable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556792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Component is a piece of reusable code that can be used in various parts of an application.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348880"/>
            <a:ext cx="8136904" cy="403187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Example :- </a:t>
            </a:r>
          </a:p>
          <a:p>
            <a:endParaRPr lang="en-US" sz="1600" dirty="0" smtClean="0"/>
          </a:p>
          <a:p>
            <a:r>
              <a:rPr lang="en-US" sz="1600" dirty="0" smtClean="0"/>
              <a:t>const Welcome = (props) =&gt; { 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const { name, greeting } = props;</a:t>
            </a:r>
          </a:p>
          <a:p>
            <a:r>
              <a:rPr lang="en-US" sz="1600" dirty="0" smtClean="0"/>
              <a:t>  	return (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   &lt;h1 </a:t>
            </a:r>
            <a:r>
              <a:rPr lang="en-US" sz="1600" dirty="0" err="1" smtClean="0"/>
              <a:t>className</a:t>
            </a:r>
            <a:r>
              <a:rPr lang="en-US" sz="1600" dirty="0" smtClean="0"/>
              <a:t>="message"&gt;  {greeting}, {name}  &lt;/h1&gt;  			);</a:t>
            </a:r>
          </a:p>
          <a:p>
            <a:r>
              <a:rPr lang="en-US" sz="1600" dirty="0" smtClean="0"/>
              <a:t>};</a:t>
            </a:r>
          </a:p>
          <a:p>
            <a:endParaRPr lang="en-US" sz="1600" dirty="0"/>
          </a:p>
          <a:p>
            <a:r>
              <a:rPr lang="en-US" sz="1600" dirty="0" err="1" smtClean="0"/>
              <a:t>ReactDOM.render</a:t>
            </a:r>
            <a:r>
              <a:rPr lang="en-US" sz="1600" dirty="0" smtClean="0"/>
              <a:t>( 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&lt;div&gt;    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&lt;Welcome name="</a:t>
            </a:r>
            <a:r>
              <a:rPr lang="en-US" sz="1600" dirty="0" err="1" smtClean="0"/>
              <a:t>Rahul</a:t>
            </a:r>
            <a:r>
              <a:rPr lang="en-US" sz="1600" dirty="0" smtClean="0"/>
              <a:t>" greeting="Hello" /&gt;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smtClean="0"/>
              <a:t>&lt;Welcome name="Ram" greeting="Hi" /&gt;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&lt;/div&gt; ,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 </a:t>
            </a:r>
            <a:r>
              <a:rPr lang="en-US" sz="1600" dirty="0" err="1" smtClean="0"/>
              <a:t>document.getElementById</a:t>
            </a:r>
            <a:r>
              <a:rPr lang="en-US" sz="1600" dirty="0" smtClean="0"/>
              <a:t>("root")</a:t>
            </a:r>
          </a:p>
          <a:p>
            <a:r>
              <a:rPr lang="en-US" sz="1600" dirty="0" smtClean="0"/>
              <a:t>);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 Component is </a:t>
            </a:r>
            <a:r>
              <a:rPr lang="en-US" b="1" i="1" dirty="0" err="1" smtClean="0"/>
              <a:t>Composable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1277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can include a component inside another component.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988840"/>
            <a:ext cx="8136904" cy="397031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Example : - </a:t>
            </a:r>
            <a:endParaRPr lang="en-US" dirty="0" smtClean="0"/>
          </a:p>
          <a:p>
            <a:r>
              <a:rPr lang="en-US" dirty="0" smtClean="0"/>
              <a:t>const Welcome = (props) =&gt; {  </a:t>
            </a:r>
          </a:p>
          <a:p>
            <a:r>
              <a:rPr lang="en-US" dirty="0"/>
              <a:t>	</a:t>
            </a:r>
            <a:r>
              <a:rPr lang="en-US" dirty="0" smtClean="0"/>
              <a:t>const { name, greeting } = props;</a:t>
            </a:r>
          </a:p>
          <a:p>
            <a:r>
              <a:rPr lang="en-US" dirty="0"/>
              <a:t>	</a:t>
            </a:r>
            <a:r>
              <a:rPr lang="en-US" dirty="0" smtClean="0"/>
              <a:t>return (   </a:t>
            </a:r>
          </a:p>
          <a:p>
            <a:r>
              <a:rPr lang="en-US" dirty="0"/>
              <a:t>	</a:t>
            </a:r>
            <a:r>
              <a:rPr lang="en-US" dirty="0" smtClean="0"/>
              <a:t>	 &lt;h1 </a:t>
            </a:r>
            <a:r>
              <a:rPr lang="en-US" dirty="0" err="1" smtClean="0"/>
              <a:t>className</a:t>
            </a:r>
            <a:r>
              <a:rPr lang="en-US" dirty="0" smtClean="0"/>
              <a:t>="message"&gt; {greeting}, {name}    &lt;/h1&gt; </a:t>
            </a:r>
          </a:p>
          <a:p>
            <a:r>
              <a:rPr lang="en-US" dirty="0"/>
              <a:t>	</a:t>
            </a:r>
            <a:r>
              <a:rPr lang="en-US" dirty="0" smtClean="0"/>
              <a:t> );</a:t>
            </a:r>
          </a:p>
          <a:p>
            <a:r>
              <a:rPr lang="en-US" dirty="0" smtClean="0"/>
              <a:t>};</a:t>
            </a:r>
          </a:p>
          <a:p>
            <a:r>
              <a:rPr lang="en-US" dirty="0" smtClean="0"/>
              <a:t>const Greetings = () =&gt; (</a:t>
            </a:r>
          </a:p>
          <a:p>
            <a:r>
              <a:rPr lang="en-US" dirty="0"/>
              <a:t>	</a:t>
            </a:r>
            <a:r>
              <a:rPr lang="en-US" dirty="0" smtClean="0"/>
              <a:t>     &lt;div&gt;</a:t>
            </a:r>
          </a:p>
          <a:p>
            <a:pPr lvl="2"/>
            <a:r>
              <a:rPr lang="en-US" dirty="0"/>
              <a:t>	</a:t>
            </a:r>
            <a:r>
              <a:rPr lang="en-US" dirty="0" smtClean="0"/>
              <a:t>   &lt;Welcome name="</a:t>
            </a:r>
            <a:r>
              <a:rPr lang="en-US" dirty="0" err="1" smtClean="0"/>
              <a:t>Rahul</a:t>
            </a:r>
            <a:r>
              <a:rPr lang="en-US" dirty="0" smtClean="0"/>
              <a:t>" greeting="Hello" /&gt;  </a:t>
            </a:r>
          </a:p>
          <a:p>
            <a:pPr lvl="2"/>
            <a:r>
              <a:rPr lang="en-US" dirty="0"/>
              <a:t>	</a:t>
            </a:r>
            <a:r>
              <a:rPr lang="en-US" dirty="0" smtClean="0"/>
              <a:t>  &lt;Welcome name="Ram" greeting="Hi" /&gt;</a:t>
            </a:r>
          </a:p>
          <a:p>
            <a:r>
              <a:rPr lang="en-US" dirty="0" smtClean="0"/>
              <a:t>  	    &lt;/div&gt;</a:t>
            </a:r>
          </a:p>
          <a:p>
            <a:r>
              <a:rPr lang="en-US" dirty="0" smtClean="0"/>
              <a:t>);</a:t>
            </a:r>
          </a:p>
          <a:p>
            <a:r>
              <a:rPr lang="en-US" dirty="0" err="1" smtClean="0"/>
              <a:t>ReactDOM.render</a:t>
            </a:r>
            <a:r>
              <a:rPr lang="en-US" dirty="0" smtClean="0"/>
              <a:t>(&lt;Greetings /&gt;, </a:t>
            </a:r>
            <a:r>
              <a:rPr lang="en-US" dirty="0" err="1" smtClean="0"/>
              <a:t>document.getElementById</a:t>
            </a:r>
            <a:r>
              <a:rPr lang="en-US" dirty="0" smtClean="0"/>
              <a:t>("root"));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React.js setup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smtClean="0"/>
              <a:t>Run this </a:t>
            </a:r>
            <a:r>
              <a:rPr lang="en-IN" dirty="0" err="1" smtClean="0"/>
              <a:t>comamnd</a:t>
            </a:r>
            <a:r>
              <a:rPr lang="en-IN" dirty="0" smtClean="0"/>
              <a:t> in node terminal for set up react project :                              </a:t>
            </a:r>
            <a:r>
              <a:rPr lang="en-US" dirty="0" err="1" smtClean="0"/>
              <a:t>npx</a:t>
            </a:r>
            <a:r>
              <a:rPr lang="en-US" dirty="0" smtClean="0"/>
              <a:t> create-react-app your-app-name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Change directory to your app :  </a:t>
            </a:r>
            <a:r>
              <a:rPr lang="en-US" dirty="0" err="1" smtClean="0"/>
              <a:t>cd</a:t>
            </a:r>
            <a:r>
              <a:rPr lang="en-US" dirty="0" smtClean="0"/>
              <a:t> my-app</a:t>
            </a:r>
          </a:p>
          <a:p>
            <a:pPr marL="342900" indent="-342900">
              <a:buFont typeface="+mj-lt"/>
              <a:buAutoNum type="arabicPeriod"/>
            </a:pPr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Starts the React development server. : </a:t>
            </a:r>
            <a:r>
              <a:rPr lang="en-US" dirty="0" err="1" smtClean="0"/>
              <a:t>npm</a:t>
            </a:r>
            <a:r>
              <a:rPr lang="en-US" dirty="0" smtClean="0"/>
              <a:t> start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340768"/>
            <a:ext cx="756084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day-30/</a:t>
            </a:r>
          </a:p>
          <a:p>
            <a:r>
              <a:rPr lang="en-US" dirty="0" smtClean="0"/>
              <a:t>│</a:t>
            </a:r>
          </a:p>
          <a:p>
            <a:r>
              <a:rPr lang="en-US" dirty="0" smtClean="0"/>
              <a:t>├── </a:t>
            </a:r>
            <a:r>
              <a:rPr lang="en-US" dirty="0" err="1" smtClean="0"/>
              <a:t>node_modules</a:t>
            </a:r>
            <a:r>
              <a:rPr lang="en-US" dirty="0" smtClean="0"/>
              <a:t>/        	← Installed packages (you don’t touch this)</a:t>
            </a:r>
          </a:p>
          <a:p>
            <a:r>
              <a:rPr lang="en-US" dirty="0" smtClean="0"/>
              <a:t>├── public/              	← Static files (like index.html, images)</a:t>
            </a:r>
          </a:p>
          <a:p>
            <a:r>
              <a:rPr lang="en-US" dirty="0" smtClean="0"/>
              <a:t>├── </a:t>
            </a:r>
            <a:r>
              <a:rPr lang="en-US" dirty="0" err="1" smtClean="0"/>
              <a:t>src</a:t>
            </a:r>
            <a:r>
              <a:rPr lang="en-US" dirty="0" smtClean="0"/>
              <a:t>/                 		← Source code (React components, CSS, logic)</a:t>
            </a:r>
          </a:p>
          <a:p>
            <a:r>
              <a:rPr lang="en-US" dirty="0" smtClean="0"/>
              <a:t>│   ├── App.css</a:t>
            </a:r>
          </a:p>
          <a:p>
            <a:r>
              <a:rPr lang="en-US" dirty="0" smtClean="0"/>
              <a:t>│   ├── App.js</a:t>
            </a:r>
          </a:p>
          <a:p>
            <a:r>
              <a:rPr lang="en-US" dirty="0" smtClean="0"/>
              <a:t>│   ├── </a:t>
            </a:r>
            <a:r>
              <a:rPr lang="en-US" dirty="0" err="1" smtClean="0"/>
              <a:t>App.test.js</a:t>
            </a:r>
            <a:endParaRPr lang="en-US" dirty="0" smtClean="0"/>
          </a:p>
          <a:p>
            <a:r>
              <a:rPr lang="en-US" dirty="0" smtClean="0"/>
              <a:t>│   ├── index.css</a:t>
            </a:r>
          </a:p>
          <a:p>
            <a:r>
              <a:rPr lang="en-US" dirty="0" smtClean="0"/>
              <a:t>│   ├── index.js</a:t>
            </a:r>
          </a:p>
          <a:p>
            <a:r>
              <a:rPr lang="en-US" dirty="0" smtClean="0"/>
              <a:t>│   ├── logo.svg</a:t>
            </a:r>
          </a:p>
          <a:p>
            <a:r>
              <a:rPr lang="en-US" dirty="0" smtClean="0"/>
              <a:t>│   ├── reportWebVitals.js</a:t>
            </a:r>
          </a:p>
          <a:p>
            <a:r>
              <a:rPr lang="en-US" dirty="0" smtClean="0"/>
              <a:t>│   └── setupTests.js</a:t>
            </a:r>
          </a:p>
          <a:p>
            <a:r>
              <a:rPr lang="en-US" dirty="0" smtClean="0"/>
              <a:t>│</a:t>
            </a:r>
          </a:p>
          <a:p>
            <a:r>
              <a:rPr lang="en-US" dirty="0" smtClean="0"/>
              <a:t>├── .</a:t>
            </a:r>
            <a:r>
              <a:rPr lang="en-US" dirty="0" err="1" smtClean="0"/>
              <a:t>gitignore</a:t>
            </a:r>
            <a:endParaRPr lang="en-US" dirty="0" smtClean="0"/>
          </a:p>
          <a:p>
            <a:r>
              <a:rPr lang="en-US" dirty="0" smtClean="0"/>
              <a:t>├── package-</a:t>
            </a:r>
            <a:r>
              <a:rPr lang="en-US" dirty="0" err="1" smtClean="0"/>
              <a:t>lock.json</a:t>
            </a:r>
            <a:endParaRPr lang="en-US" dirty="0" smtClean="0"/>
          </a:p>
          <a:p>
            <a:r>
              <a:rPr lang="en-US" dirty="0" smtClean="0"/>
              <a:t>├──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smtClean="0"/>
              <a:t>└── README.md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88640"/>
            <a:ext cx="7632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i="1" dirty="0" smtClean="0"/>
              <a:t>Understanding file structure </a:t>
            </a:r>
            <a:endParaRPr lang="en-US" sz="4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76672"/>
            <a:ext cx="8064896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u="sng" dirty="0" err="1" smtClean="0"/>
              <a:t>node_modules</a:t>
            </a:r>
            <a:r>
              <a:rPr lang="en-US" sz="1700" u="sng" dirty="0" smtClean="0"/>
              <a:t>/   : </a:t>
            </a:r>
            <a:r>
              <a:rPr lang="en-US" sz="1700" dirty="0" smtClean="0"/>
              <a:t>	</a:t>
            </a:r>
          </a:p>
          <a:p>
            <a:r>
              <a:rPr lang="en-US" sz="1700" dirty="0" smtClean="0"/>
              <a:t>Auto-created by </a:t>
            </a:r>
            <a:r>
              <a:rPr lang="en-US" sz="1700" dirty="0" err="1" smtClean="0"/>
              <a:t>npm</a:t>
            </a:r>
            <a:r>
              <a:rPr lang="en-US" sz="1700" dirty="0" smtClean="0"/>
              <a:t> install</a:t>
            </a:r>
          </a:p>
          <a:p>
            <a:r>
              <a:rPr lang="en-US" sz="1700" dirty="0" smtClean="0"/>
              <a:t>Contains all external packages your app depends on</a:t>
            </a:r>
          </a:p>
          <a:p>
            <a:r>
              <a:rPr lang="en-US" sz="1700" dirty="0" smtClean="0"/>
              <a:t>You never edit this folder manually</a:t>
            </a:r>
          </a:p>
          <a:p>
            <a:endParaRPr lang="en-IN" sz="1700" dirty="0" smtClean="0"/>
          </a:p>
          <a:p>
            <a:r>
              <a:rPr lang="en-US" sz="1700" u="sng" dirty="0" smtClean="0"/>
              <a:t>public/ : </a:t>
            </a:r>
            <a:r>
              <a:rPr lang="en-US" sz="1700" dirty="0" smtClean="0"/>
              <a:t>	 </a:t>
            </a:r>
          </a:p>
          <a:p>
            <a:r>
              <a:rPr lang="en-US" sz="1700" dirty="0" smtClean="0"/>
              <a:t>Contains static files (</a:t>
            </a:r>
            <a:r>
              <a:rPr lang="en-US" sz="1700" dirty="0" err="1" smtClean="0"/>
              <a:t>img</a:t>
            </a:r>
            <a:r>
              <a:rPr lang="en-US" sz="1700" dirty="0" smtClean="0"/>
              <a:t> etc. ) </a:t>
            </a:r>
          </a:p>
          <a:p>
            <a:r>
              <a:rPr lang="en-IN" sz="1700" dirty="0" smtClean="0"/>
              <a:t>	</a:t>
            </a:r>
            <a:r>
              <a:rPr lang="en-IN" sz="1700" u="sng" dirty="0" smtClean="0"/>
              <a:t>Index.html  : </a:t>
            </a:r>
          </a:p>
          <a:p>
            <a:r>
              <a:rPr lang="en-IN" sz="1700" dirty="0" smtClean="0"/>
              <a:t>	</a:t>
            </a:r>
            <a:r>
              <a:rPr lang="en-US" sz="1700" dirty="0" smtClean="0"/>
              <a:t> The single HTML page where your React app is rendered.</a:t>
            </a:r>
          </a:p>
          <a:p>
            <a:r>
              <a:rPr lang="en-US" sz="1700" dirty="0" smtClean="0"/>
              <a:t>	Inside this, there is a &lt;div id="root"&gt;&lt;/div&gt; — React injects your app here.</a:t>
            </a:r>
          </a:p>
          <a:p>
            <a:endParaRPr lang="en-IN" sz="1700" dirty="0" smtClean="0"/>
          </a:p>
          <a:p>
            <a:r>
              <a:rPr lang="en-US" sz="1700" u="sng" dirty="0" err="1" smtClean="0"/>
              <a:t>src</a:t>
            </a:r>
            <a:r>
              <a:rPr lang="en-US" sz="1700" u="sng" dirty="0" smtClean="0"/>
              <a:t>/ : </a:t>
            </a:r>
          </a:p>
          <a:p>
            <a:r>
              <a:rPr lang="en-US" sz="1700" dirty="0" smtClean="0"/>
              <a:t>This is where you write most of your code — your React components, CSS, logic, etc.</a:t>
            </a:r>
          </a:p>
          <a:p>
            <a:r>
              <a:rPr lang="en-IN" sz="1700" dirty="0" smtClean="0"/>
              <a:t>	</a:t>
            </a:r>
            <a:r>
              <a:rPr lang="en-US" sz="1700" dirty="0" smtClean="0"/>
              <a:t> </a:t>
            </a:r>
            <a:r>
              <a:rPr lang="en-US" sz="1700" u="sng" dirty="0" smtClean="0"/>
              <a:t>App.js : </a:t>
            </a:r>
          </a:p>
          <a:p>
            <a:r>
              <a:rPr lang="en-IN" sz="1700" dirty="0" smtClean="0"/>
              <a:t>	</a:t>
            </a:r>
            <a:r>
              <a:rPr lang="en-US" sz="1700" dirty="0" smtClean="0"/>
              <a:t> The main React component (default name is App)</a:t>
            </a:r>
          </a:p>
          <a:p>
            <a:pPr lvl="2"/>
            <a:r>
              <a:rPr lang="en-US" sz="1700" dirty="0" smtClean="0"/>
              <a:t>It acts like the homepage of your app</a:t>
            </a:r>
          </a:p>
          <a:p>
            <a:pPr lvl="2"/>
            <a:r>
              <a:rPr lang="en-US" sz="1700" dirty="0" smtClean="0"/>
              <a:t>You’ll often split your app into smaller components and use them inside this.</a:t>
            </a:r>
          </a:p>
          <a:p>
            <a:endParaRPr lang="en-IN" sz="1700" dirty="0" smtClean="0"/>
          </a:p>
          <a:p>
            <a:r>
              <a:rPr lang="en-IN" sz="1700" dirty="0" smtClean="0"/>
              <a:t>	</a:t>
            </a:r>
            <a:r>
              <a:rPr lang="en-US" sz="1700" dirty="0" smtClean="0"/>
              <a:t> </a:t>
            </a:r>
            <a:r>
              <a:rPr lang="en-US" sz="1700" u="sng" dirty="0" smtClean="0"/>
              <a:t>App.css: </a:t>
            </a:r>
          </a:p>
          <a:p>
            <a:pPr lvl="2"/>
            <a:r>
              <a:rPr lang="en-US" sz="1700" dirty="0" smtClean="0"/>
              <a:t>Styles specific to App.js</a:t>
            </a:r>
          </a:p>
          <a:p>
            <a:pPr lvl="2"/>
            <a:r>
              <a:rPr lang="en-US" sz="1700" dirty="0" smtClean="0"/>
              <a:t>Regular CSS file</a:t>
            </a:r>
          </a:p>
          <a:p>
            <a:endParaRPr lang="en-IN" sz="1700" dirty="0" smtClean="0"/>
          </a:p>
          <a:p>
            <a:endParaRPr lang="en-US" sz="1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490</Words>
  <Application>Microsoft Office PowerPoint</Application>
  <PresentationFormat>On-screen Show (4:3)</PresentationFormat>
  <Paragraphs>172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Components &amp; Props</vt:lpstr>
      <vt:lpstr>Component</vt:lpstr>
      <vt:lpstr>Properties (Props)</vt:lpstr>
      <vt:lpstr>Slide 4</vt:lpstr>
      <vt:lpstr>Component is Reusable</vt:lpstr>
      <vt:lpstr> Component is Composable</vt:lpstr>
      <vt:lpstr>React.js setup</vt:lpstr>
      <vt:lpstr>Slide 8</vt:lpstr>
      <vt:lpstr>Slide 9</vt:lpstr>
      <vt:lpstr>Slide 10</vt:lpstr>
      <vt:lpstr>Slide 11</vt:lpstr>
      <vt:lpstr>FOLDER BEST PRACTICES</vt:lpstr>
      <vt:lpstr>Thank You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&amp; Props</dc:title>
  <dc:creator>hp</dc:creator>
  <cp:lastModifiedBy>hp</cp:lastModifiedBy>
  <cp:revision>30</cp:revision>
  <dcterms:created xsi:type="dcterms:W3CDTF">2025-07-24T06:52:48Z</dcterms:created>
  <dcterms:modified xsi:type="dcterms:W3CDTF">2025-07-25T05:46:35Z</dcterms:modified>
</cp:coreProperties>
</file>