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863-A374-4E7D-AF20-7F2BAC8E7D95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FFF3-4B0F-4FED-978C-6B8E0AAF1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863-A374-4E7D-AF20-7F2BAC8E7D95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FFF3-4B0F-4FED-978C-6B8E0AAF1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863-A374-4E7D-AF20-7F2BAC8E7D95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FFF3-4B0F-4FED-978C-6B8E0AAF1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863-A374-4E7D-AF20-7F2BAC8E7D95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FFF3-4B0F-4FED-978C-6B8E0AAF1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863-A374-4E7D-AF20-7F2BAC8E7D95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FFF3-4B0F-4FED-978C-6B8E0AAF1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863-A374-4E7D-AF20-7F2BAC8E7D95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FFF3-4B0F-4FED-978C-6B8E0AAF1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863-A374-4E7D-AF20-7F2BAC8E7D95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FFF3-4B0F-4FED-978C-6B8E0AAF1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863-A374-4E7D-AF20-7F2BAC8E7D95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FFF3-4B0F-4FED-978C-6B8E0AAF1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863-A374-4E7D-AF20-7F2BAC8E7D95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FFF3-4B0F-4FED-978C-6B8E0AAF1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863-A374-4E7D-AF20-7F2BAC8E7D95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FFF3-4B0F-4FED-978C-6B8E0AAF1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D863-A374-4E7D-AF20-7F2BAC8E7D95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1FFF3-4B0F-4FED-978C-6B8E0AAF1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ED863-A374-4E7D-AF20-7F2BAC8E7D95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1FFF3-4B0F-4FED-978C-6B8E0AAF13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Component life cycle , Routing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260648" y="4941168"/>
            <a:ext cx="6400800" cy="1752600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BY : </a:t>
            </a:r>
            <a:r>
              <a:rPr lang="en-IN" sz="1800" dirty="0" err="1" smtClean="0">
                <a:solidFill>
                  <a:schemeClr val="tx1"/>
                </a:solidFill>
              </a:rPr>
              <a:t>Anjali</a:t>
            </a:r>
            <a:r>
              <a:rPr lang="en-IN" sz="1800" dirty="0" smtClean="0">
                <a:solidFill>
                  <a:schemeClr val="tx1"/>
                </a:solidFill>
              </a:rPr>
              <a:t> Sharma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4149080"/>
            <a:ext cx="1524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React Routers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React, we build Single-page applications using </a:t>
            </a:r>
            <a:r>
              <a:rPr lang="en-US" b="1" dirty="0"/>
              <a:t>React Router</a:t>
            </a:r>
            <a:r>
              <a:rPr lang="en-US" dirty="0"/>
              <a:t>.</a:t>
            </a:r>
          </a:p>
          <a:p>
            <a:r>
              <a:rPr lang="en-US" dirty="0"/>
              <a:t>To implement routing, React Router provides various components: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BrowserRouter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Switch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/>
            <a:r>
              <a:rPr lang="en-IN" dirty="0" smtClean="0"/>
              <a:t>Command :- </a:t>
            </a:r>
            <a:r>
              <a:rPr lang="en-IN" dirty="0" err="1" smtClean="0"/>
              <a:t>npm</a:t>
            </a:r>
            <a:r>
              <a:rPr lang="en-IN" dirty="0" smtClean="0"/>
              <a:t> install react-router-</a:t>
            </a:r>
            <a:r>
              <a:rPr lang="en-IN" dirty="0" err="1" smtClean="0"/>
              <a:t>dom</a:t>
            </a:r>
            <a:endParaRPr lang="en-IN" dirty="0" smtClean="0"/>
          </a:p>
          <a:p>
            <a:pPr marL="342900" indent="-342900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64502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BrowserRouter</a:t>
            </a:r>
            <a:r>
              <a:rPr lang="en-US" dirty="0" smtClean="0"/>
              <a:t> :- </a:t>
            </a:r>
          </a:p>
          <a:p>
            <a:r>
              <a:rPr lang="en-US" dirty="0"/>
              <a:t>To add routing wrap all the Components with </a:t>
            </a:r>
            <a:r>
              <a:rPr lang="en-US" dirty="0" err="1" smtClean="0"/>
              <a:t>BrowserRouter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509120"/>
            <a:ext cx="6264696" cy="20313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Syntax : - </a:t>
            </a:r>
          </a:p>
          <a:p>
            <a:pPr lvl="1"/>
            <a:r>
              <a:rPr lang="fr-FR" dirty="0" smtClean="0"/>
              <a:t>&lt;</a:t>
            </a:r>
            <a:r>
              <a:rPr lang="fr-FR" dirty="0" err="1" smtClean="0"/>
              <a:t>BrowserRouter</a:t>
            </a:r>
            <a:r>
              <a:rPr lang="fr-FR" dirty="0" smtClean="0"/>
              <a:t>&gt; </a:t>
            </a:r>
          </a:p>
          <a:p>
            <a:pPr lvl="2"/>
            <a:r>
              <a:rPr lang="fr-FR" dirty="0" smtClean="0"/>
              <a:t>&lt;Component 1&gt;  </a:t>
            </a:r>
          </a:p>
          <a:p>
            <a:pPr lvl="2"/>
            <a:r>
              <a:rPr lang="fr-FR" dirty="0" smtClean="0"/>
              <a:t>&lt;Component 2&gt; </a:t>
            </a:r>
          </a:p>
          <a:p>
            <a:pPr lvl="1"/>
            <a:r>
              <a:rPr lang="fr-FR" dirty="0" smtClean="0"/>
              <a:t>  	 ...</a:t>
            </a:r>
          </a:p>
          <a:p>
            <a:pPr lvl="1"/>
            <a:r>
              <a:rPr lang="fr-FR" dirty="0" smtClean="0"/>
              <a:t> &lt;/</a:t>
            </a:r>
            <a:r>
              <a:rPr lang="fr-FR" dirty="0" err="1" smtClean="0"/>
              <a:t>BrowserRouter</a:t>
            </a:r>
            <a:r>
              <a:rPr lang="fr-FR" dirty="0" smtClean="0"/>
              <a:t>&gt;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404664"/>
            <a:ext cx="80648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u="sng" dirty="0" smtClean="0"/>
              <a:t>Link :- </a:t>
            </a:r>
          </a:p>
          <a:p>
            <a:r>
              <a:rPr lang="en-US" dirty="0" smtClean="0"/>
              <a:t>Link  Component </a:t>
            </a:r>
            <a:r>
              <a:rPr lang="en-US" dirty="0"/>
              <a:t>creates hyperlinks that allows to navigate around in application</a:t>
            </a:r>
            <a:r>
              <a:rPr lang="en-US" dirty="0" smtClean="0"/>
              <a:t>. </a:t>
            </a:r>
          </a:p>
          <a:p>
            <a:r>
              <a:rPr lang="en-US" dirty="0"/>
              <a:t>The </a:t>
            </a:r>
            <a:r>
              <a:rPr lang="en-US" dirty="0" smtClean="0"/>
              <a:t>“to” prop </a:t>
            </a:r>
            <a:r>
              <a:rPr lang="en-US" dirty="0"/>
              <a:t>specifies absolute path.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484784"/>
            <a:ext cx="712879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Syntax :  &lt;Link to="Path"&gt; Display Text&lt;/Link&gt;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132856"/>
            <a:ext cx="80648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/>
              <a:t>Route</a:t>
            </a:r>
            <a:r>
              <a:rPr lang="en-US" b="1" i="1" u="sng" dirty="0" smtClean="0"/>
              <a:t> :- </a:t>
            </a:r>
          </a:p>
          <a:p>
            <a:r>
              <a:rPr lang="en-US" dirty="0"/>
              <a:t>The </a:t>
            </a:r>
            <a:r>
              <a:rPr lang="en-US" dirty="0" smtClean="0"/>
              <a:t>Route component </a:t>
            </a:r>
            <a:r>
              <a:rPr lang="en-US" dirty="0"/>
              <a:t>renders specific UI component when path matches current URL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212976"/>
            <a:ext cx="712879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Syntax &lt;Route path="Path" component={Component} /&gt;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3861048"/>
            <a:ext cx="806489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/>
              <a:t>Exact</a:t>
            </a:r>
            <a:r>
              <a:rPr lang="en-US" b="1" i="1" u="sng" dirty="0" smtClean="0"/>
              <a:t>:- </a:t>
            </a:r>
          </a:p>
          <a:p>
            <a:r>
              <a:rPr lang="en-US" dirty="0"/>
              <a:t>Renders the route if path matches exactly the current </a:t>
            </a:r>
            <a:r>
              <a:rPr lang="en-US" dirty="0" err="1" smtClean="0"/>
              <a:t>url</a:t>
            </a:r>
            <a:r>
              <a:rPr lang="en-US" dirty="0" smtClean="0"/>
              <a:t> .</a:t>
            </a:r>
          </a:p>
          <a:p>
            <a:r>
              <a:rPr lang="en-US" dirty="0" smtClean="0"/>
              <a:t>NOTE : - If </a:t>
            </a:r>
            <a:r>
              <a:rPr lang="en-US" dirty="0"/>
              <a:t>user enters undefined Path, the Component won’t be rendered</a:t>
            </a: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611560" y="5013176"/>
            <a:ext cx="712879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 Syntax &lt;Route exact path="Path1" component={Component1} /&gt;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7667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Switch :- </a:t>
            </a:r>
          </a:p>
          <a:p>
            <a:r>
              <a:rPr lang="en-US" dirty="0"/>
              <a:t>The </a:t>
            </a:r>
            <a:r>
              <a:rPr lang="en-US" dirty="0" smtClean="0"/>
              <a:t>Switch component </a:t>
            </a:r>
            <a:r>
              <a:rPr lang="en-US" dirty="0"/>
              <a:t>will only render the first route that matches the path. If no path matches, it renders the Not Found component.</a:t>
            </a:r>
            <a:r>
              <a:rPr lang="en-US" b="1" i="1" u="sng" dirty="0" smtClean="0"/>
              <a:t> </a:t>
            </a:r>
            <a:endParaRPr lang="en-US" b="1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064896" cy="20313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i="1" u="sng" dirty="0" smtClean="0"/>
              <a:t>Syntax :- </a:t>
            </a:r>
          </a:p>
          <a:p>
            <a:endParaRPr lang="en-US" i="1" u="sng" dirty="0" smtClean="0"/>
          </a:p>
          <a:p>
            <a:r>
              <a:rPr lang="en-US" dirty="0" smtClean="0"/>
              <a:t>&lt;Switch&gt;  </a:t>
            </a:r>
          </a:p>
          <a:p>
            <a:r>
              <a:rPr lang="en-US" dirty="0"/>
              <a:t>	</a:t>
            </a:r>
            <a:r>
              <a:rPr lang="en-US" dirty="0" smtClean="0"/>
              <a:t>&lt;Route path="Path1" component={Component1} /&gt; </a:t>
            </a:r>
          </a:p>
          <a:p>
            <a:r>
              <a:rPr lang="en-US" dirty="0" smtClean="0"/>
              <a:t>	&lt;Route path="Path2" component={Component2} /&gt; </a:t>
            </a:r>
          </a:p>
          <a:p>
            <a:r>
              <a:rPr lang="en-US" dirty="0"/>
              <a:t>	</a:t>
            </a:r>
            <a:r>
              <a:rPr lang="en-US" dirty="0" smtClean="0"/>
              <a:t>&lt;Route component={</a:t>
            </a:r>
            <a:r>
              <a:rPr lang="en-US" dirty="0" err="1" smtClean="0"/>
              <a:t>NotFound</a:t>
            </a:r>
            <a:r>
              <a:rPr lang="en-US" dirty="0" smtClean="0"/>
              <a:t>} /&gt;</a:t>
            </a:r>
          </a:p>
          <a:p>
            <a:r>
              <a:rPr lang="en-US" dirty="0" smtClean="0"/>
              <a:t>&lt;/Switch&gt;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N" b="1" i="1" dirty="0" smtClean="0"/>
              <a:t>Routing Example 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196752"/>
            <a:ext cx="7848872" cy="526297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u="sng" dirty="0" smtClean="0"/>
              <a:t>App.js :- </a:t>
            </a:r>
          </a:p>
          <a:p>
            <a:endParaRPr lang="en-US" sz="1400" u="sng" dirty="0" smtClean="0"/>
          </a:p>
          <a:p>
            <a:r>
              <a:rPr lang="en-US" sz="1400" dirty="0" smtClean="0"/>
              <a:t>import { </a:t>
            </a:r>
            <a:r>
              <a:rPr lang="en-US" sz="1400" dirty="0" err="1" smtClean="0"/>
              <a:t>BrowserRouter</a:t>
            </a:r>
            <a:r>
              <a:rPr lang="en-US" sz="1400" dirty="0" smtClean="0"/>
              <a:t>, Route, Switch } from "react-router-</a:t>
            </a:r>
            <a:r>
              <a:rPr lang="en-US" sz="1400" dirty="0" err="1" smtClean="0"/>
              <a:t>dom</a:t>
            </a:r>
            <a:r>
              <a:rPr lang="en-US" sz="1400" dirty="0" smtClean="0"/>
              <a:t>";</a:t>
            </a:r>
          </a:p>
          <a:p>
            <a:r>
              <a:rPr lang="en-US" sz="1400" dirty="0" smtClean="0"/>
              <a:t>import Home from "./components/Home";</a:t>
            </a:r>
          </a:p>
          <a:p>
            <a:r>
              <a:rPr lang="en-US" sz="1400" dirty="0" smtClean="0"/>
              <a:t>import About from "./components/About";</a:t>
            </a:r>
          </a:p>
          <a:p>
            <a:r>
              <a:rPr lang="en-US" sz="1400" dirty="0" smtClean="0"/>
              <a:t>import Contact from "./components/Contact";</a:t>
            </a:r>
          </a:p>
          <a:p>
            <a:r>
              <a:rPr lang="en-US" sz="1400" dirty="0" smtClean="0"/>
              <a:t>import </a:t>
            </a:r>
            <a:r>
              <a:rPr lang="en-US" sz="1400" dirty="0" err="1" smtClean="0"/>
              <a:t>NotFound</a:t>
            </a:r>
            <a:r>
              <a:rPr lang="en-US" sz="1400" dirty="0" smtClean="0"/>
              <a:t> from "./components/</a:t>
            </a:r>
            <a:r>
              <a:rPr lang="en-US" sz="1400" dirty="0" err="1" smtClean="0"/>
              <a:t>NotFound</a:t>
            </a:r>
            <a:r>
              <a:rPr lang="en-US" sz="1400" dirty="0" smtClean="0"/>
              <a:t>";</a:t>
            </a:r>
          </a:p>
          <a:p>
            <a:r>
              <a:rPr lang="en-US" sz="1400" dirty="0" smtClean="0"/>
              <a:t>import Header from "./components/Header";</a:t>
            </a:r>
          </a:p>
          <a:p>
            <a:endParaRPr lang="en-US" sz="1400" dirty="0" smtClean="0"/>
          </a:p>
          <a:p>
            <a:r>
              <a:rPr lang="en-US" sz="1400" dirty="0" smtClean="0"/>
              <a:t>const App = () =&gt; (</a:t>
            </a:r>
          </a:p>
          <a:p>
            <a:r>
              <a:rPr lang="en-US" sz="1400" dirty="0" smtClean="0"/>
              <a:t>  &lt;</a:t>
            </a:r>
            <a:r>
              <a:rPr lang="en-US" sz="1400" dirty="0" err="1" smtClean="0"/>
              <a:t>BrowserRouter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    &lt;Header /&gt;</a:t>
            </a:r>
          </a:p>
          <a:p>
            <a:r>
              <a:rPr lang="en-US" sz="1400" dirty="0" smtClean="0"/>
              <a:t>    &lt;Switch&gt;</a:t>
            </a:r>
          </a:p>
          <a:p>
            <a:r>
              <a:rPr lang="en-US" sz="1400" dirty="0" smtClean="0"/>
              <a:t>      &lt;Route exact path="/" component={Home} /&gt;</a:t>
            </a:r>
          </a:p>
          <a:p>
            <a:r>
              <a:rPr lang="en-US" sz="1400" dirty="0" smtClean="0"/>
              <a:t>      &lt;Route exact path="/about" component={About} /&gt;</a:t>
            </a:r>
          </a:p>
          <a:p>
            <a:r>
              <a:rPr lang="en-US" sz="1400" dirty="0" smtClean="0"/>
              <a:t>      &lt;Route exact path="/contact" component={Contact} /&gt;</a:t>
            </a:r>
          </a:p>
          <a:p>
            <a:r>
              <a:rPr lang="en-US" sz="1400" dirty="0" smtClean="0"/>
              <a:t>      &lt;Route component={</a:t>
            </a:r>
            <a:r>
              <a:rPr lang="en-US" sz="1400" dirty="0" err="1" smtClean="0"/>
              <a:t>NotFound</a:t>
            </a:r>
            <a:r>
              <a:rPr lang="en-US" sz="1400" dirty="0" smtClean="0"/>
              <a:t>} /&gt;</a:t>
            </a:r>
          </a:p>
          <a:p>
            <a:r>
              <a:rPr lang="en-US" sz="1400" dirty="0" smtClean="0"/>
              <a:t>    &lt;/Switch&gt;</a:t>
            </a:r>
          </a:p>
          <a:p>
            <a:r>
              <a:rPr lang="en-US" sz="1400" dirty="0" smtClean="0"/>
              <a:t>  &lt;/</a:t>
            </a:r>
            <a:r>
              <a:rPr lang="en-US" sz="1400" dirty="0" err="1" smtClean="0"/>
              <a:t>BrowserRouter</a:t>
            </a:r>
            <a:r>
              <a:rPr lang="en-US" sz="1400" dirty="0" smtClean="0"/>
              <a:t>&gt;</a:t>
            </a:r>
          </a:p>
          <a:p>
            <a:r>
              <a:rPr lang="en-US" sz="1400" dirty="0" smtClean="0"/>
              <a:t>);</a:t>
            </a:r>
          </a:p>
          <a:p>
            <a:endParaRPr lang="en-US" sz="1400" dirty="0" smtClean="0"/>
          </a:p>
          <a:p>
            <a:r>
              <a:rPr lang="en-US" sz="1400" dirty="0" smtClean="0"/>
              <a:t>export default App;</a:t>
            </a:r>
          </a:p>
          <a:p>
            <a:endParaRPr lang="en-US" sz="1400" dirty="0" smtClean="0"/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7992888" cy="403187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600" u="sng" dirty="0" smtClean="0"/>
              <a:t>Header.js :- </a:t>
            </a:r>
          </a:p>
          <a:p>
            <a:endParaRPr lang="en-IN" sz="1600" dirty="0"/>
          </a:p>
          <a:p>
            <a:r>
              <a:rPr lang="en-US" sz="1600" dirty="0" smtClean="0"/>
              <a:t>import { Link } from "react-router-</a:t>
            </a:r>
            <a:r>
              <a:rPr lang="en-US" sz="1600" dirty="0" err="1" smtClean="0"/>
              <a:t>dom</a:t>
            </a:r>
            <a:r>
              <a:rPr lang="en-US" sz="1600" dirty="0" smtClean="0"/>
              <a:t>";</a:t>
            </a:r>
          </a:p>
          <a:p>
            <a:endParaRPr lang="en-US" sz="1600" dirty="0" smtClean="0"/>
          </a:p>
          <a:p>
            <a:r>
              <a:rPr lang="en-US" sz="1600" dirty="0" smtClean="0"/>
              <a:t>const Header = () =&gt; {</a:t>
            </a:r>
          </a:p>
          <a:p>
            <a:r>
              <a:rPr lang="en-US" sz="1600" dirty="0" smtClean="0"/>
              <a:t>  return (</a:t>
            </a:r>
          </a:p>
          <a:p>
            <a:r>
              <a:rPr lang="en-US" sz="1600" dirty="0" smtClean="0"/>
              <a:t>    &lt;</a:t>
            </a:r>
            <a:r>
              <a:rPr lang="en-US" sz="1600" dirty="0" err="1" smtClean="0"/>
              <a:t>nav</a:t>
            </a:r>
            <a:r>
              <a:rPr lang="en-US" sz="1600" dirty="0" smtClean="0"/>
              <a:t> style={</a:t>
            </a:r>
            <a:r>
              <a:rPr lang="en-US" sz="1600" dirty="0" err="1" smtClean="0"/>
              <a:t>styles.navbar</a:t>
            </a:r>
            <a:r>
              <a:rPr lang="en-US" sz="1600" dirty="0" smtClean="0"/>
              <a:t>}&gt;</a:t>
            </a:r>
          </a:p>
          <a:p>
            <a:r>
              <a:rPr lang="en-US" sz="1600" dirty="0" smtClean="0"/>
              <a:t>      &lt;Link to="/" style={</a:t>
            </a:r>
            <a:r>
              <a:rPr lang="en-US" sz="1600" dirty="0" err="1" smtClean="0"/>
              <a:t>styles.link</a:t>
            </a:r>
            <a:r>
              <a:rPr lang="en-US" sz="1600" dirty="0" smtClean="0"/>
              <a:t>}&gt;Home&lt;/Link&gt;</a:t>
            </a:r>
          </a:p>
          <a:p>
            <a:r>
              <a:rPr lang="en-US" sz="1600" dirty="0" smtClean="0"/>
              <a:t>      &lt;Link to="/about" style={</a:t>
            </a:r>
            <a:r>
              <a:rPr lang="en-US" sz="1600" dirty="0" err="1" smtClean="0"/>
              <a:t>styles.link</a:t>
            </a:r>
            <a:r>
              <a:rPr lang="en-US" sz="1600" dirty="0" smtClean="0"/>
              <a:t>}&gt;About&lt;/Link&gt;</a:t>
            </a:r>
          </a:p>
          <a:p>
            <a:r>
              <a:rPr lang="en-US" sz="1600" dirty="0" smtClean="0"/>
              <a:t>      &lt;Link to="/contact" style={</a:t>
            </a:r>
            <a:r>
              <a:rPr lang="en-US" sz="1600" dirty="0" err="1" smtClean="0"/>
              <a:t>styles.link</a:t>
            </a:r>
            <a:r>
              <a:rPr lang="en-US" sz="1600" dirty="0" smtClean="0"/>
              <a:t>}&gt;Contact&lt;/Link&gt;</a:t>
            </a:r>
          </a:p>
          <a:p>
            <a:r>
              <a:rPr lang="en-US" sz="1600" dirty="0" smtClean="0"/>
              <a:t>    &lt;/</a:t>
            </a:r>
            <a:r>
              <a:rPr lang="en-US" sz="1600" dirty="0" err="1" smtClean="0"/>
              <a:t>nav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);</a:t>
            </a:r>
          </a:p>
          <a:p>
            <a:r>
              <a:rPr lang="en-US" sz="1600" dirty="0" smtClean="0"/>
              <a:t>};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export default Header;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465313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Create home.js , contact.js , about.js  , notfound.js for completing this </a:t>
            </a:r>
            <a:r>
              <a:rPr lang="en-IN" dirty="0" err="1" smtClean="0"/>
              <a:t>exmple</a:t>
            </a: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IN" b="1" i="1" dirty="0" smtClean="0"/>
              <a:t>Thank you !!! </a:t>
            </a:r>
            <a:endParaRPr lang="en-US" b="1" i="1" dirty="0"/>
          </a:p>
        </p:txBody>
      </p:sp>
      <p:pic>
        <p:nvPicPr>
          <p:cNvPr id="3" name="Picture 2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20196" y="4005064"/>
            <a:ext cx="3209316" cy="26269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Coding Practice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2089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"Feedback Collector App” :- </a:t>
            </a:r>
          </a:p>
          <a:p>
            <a:endParaRPr lang="en-IN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 Create a </a:t>
            </a:r>
            <a:r>
              <a:rPr lang="en-US" b="1" dirty="0" smtClean="0"/>
              <a:t>Parent component (App)</a:t>
            </a:r>
            <a:r>
              <a:rPr lang="en-US" dirty="0" smtClean="0"/>
              <a:t> that:</a:t>
            </a:r>
          </a:p>
          <a:p>
            <a:pPr lvl="1"/>
            <a:r>
              <a:rPr lang="en-US" dirty="0" smtClean="0"/>
              <a:t>Maintains a list of feedback (as an array in state)</a:t>
            </a:r>
          </a:p>
          <a:p>
            <a:pPr lvl="1"/>
            <a:r>
              <a:rPr lang="en-US" dirty="0" smtClean="0"/>
              <a:t>Displays all feedback collected (e.g., "Good", "Bad", etc.)</a:t>
            </a:r>
          </a:p>
          <a:p>
            <a:pPr lvl="1"/>
            <a:r>
              <a:rPr lang="en-US" dirty="0" smtClean="0"/>
              <a:t>Passes a </a:t>
            </a:r>
            <a:r>
              <a:rPr lang="en-US" dirty="0" err="1" smtClean="0"/>
              <a:t>submitFeedback</a:t>
            </a:r>
            <a:r>
              <a:rPr lang="en-US" dirty="0" smtClean="0"/>
              <a:t>() function to the child</a:t>
            </a:r>
          </a:p>
          <a:p>
            <a:pPr lvl="1"/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Create a </a:t>
            </a:r>
            <a:r>
              <a:rPr lang="en-US" b="1" dirty="0" smtClean="0"/>
              <a:t>Child component (</a:t>
            </a:r>
            <a:r>
              <a:rPr lang="en-US" b="1" dirty="0" err="1" smtClean="0"/>
              <a:t>FeedbackButtons</a:t>
            </a:r>
            <a:r>
              <a:rPr lang="en-US" b="1" dirty="0" smtClean="0"/>
              <a:t>)</a:t>
            </a:r>
            <a:r>
              <a:rPr lang="en-US" dirty="0" smtClean="0"/>
              <a:t> that:</a:t>
            </a:r>
          </a:p>
          <a:p>
            <a:pPr lvl="1"/>
            <a:r>
              <a:rPr lang="en-US" dirty="0" smtClean="0"/>
              <a:t>Has 3 buttons: "Good", "Neutral", "Bad"</a:t>
            </a:r>
          </a:p>
          <a:p>
            <a:pPr lvl="1"/>
            <a:r>
              <a:rPr lang="en-US" dirty="0" smtClean="0"/>
              <a:t>On clicking any button, it calls the function received via props and sends the respective feedback type as an argument</a:t>
            </a:r>
          </a:p>
          <a:p>
            <a:pPr lvl="1"/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When a user clicks a button, the selected feedback should appear in a list in the parent (latest first).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Component Life Cycle </a:t>
            </a:r>
            <a:r>
              <a:rPr lang="en-US" b="1" i="1" dirty="0" smtClean="0"/>
              <a:t>Phases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28092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Every React Component goes through three phases throughout its lifetime: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Mounting Phase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Updating Phase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Unmounting</a:t>
            </a:r>
            <a:r>
              <a:rPr lang="en-US" dirty="0"/>
              <a:t> phase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Mounting </a:t>
            </a:r>
            <a:r>
              <a:rPr lang="en-US" b="1" i="1" dirty="0" smtClean="0"/>
              <a:t>Phase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phase, the instance of a component is created and inserted into the DOM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dirty="0"/>
              <a:t>We mainly use the three methods. The three methods are called in the given order: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constructor()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render()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componentDidMount</a:t>
            </a:r>
            <a:r>
              <a:rPr lang="en-US" dirty="0" smtClean="0"/>
              <a:t>()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US" b="1" dirty="0"/>
              <a:t>constructor</a:t>
            </a:r>
            <a:r>
              <a:rPr lang="en-US" b="1" dirty="0" smtClean="0"/>
              <a:t>() :-  </a:t>
            </a:r>
            <a:r>
              <a:rPr lang="en-US" dirty="0"/>
              <a:t>method is used to set up the initial </a:t>
            </a:r>
            <a:r>
              <a:rPr lang="en-US" dirty="0" smtClean="0"/>
              <a:t>state and </a:t>
            </a:r>
            <a:r>
              <a:rPr lang="en-US" dirty="0"/>
              <a:t>class variables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4005064"/>
            <a:ext cx="7200800" cy="14773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constructor(props) { </a:t>
            </a:r>
          </a:p>
          <a:p>
            <a:r>
              <a:rPr lang="en-US" dirty="0"/>
              <a:t>	</a:t>
            </a:r>
            <a:r>
              <a:rPr lang="en-US" dirty="0" smtClean="0"/>
              <a:t> super(props) </a:t>
            </a:r>
          </a:p>
          <a:p>
            <a:r>
              <a:rPr lang="en-US" dirty="0"/>
              <a:t>	</a:t>
            </a:r>
            <a:r>
              <a:rPr lang="en-US" dirty="0" smtClean="0"/>
              <a:t> //state and class variables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661248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call the super(props</a:t>
            </a:r>
            <a:r>
              <a:rPr lang="en-US" dirty="0" smtClean="0"/>
              <a:t>)  method </a:t>
            </a:r>
            <a:r>
              <a:rPr lang="en-US" dirty="0"/>
              <a:t>before any other statement. </a:t>
            </a:r>
            <a:r>
              <a:rPr lang="en-US" dirty="0" smtClean="0"/>
              <a:t>Calling super(props) makes </a:t>
            </a:r>
            <a:r>
              <a:rPr lang="en-US" dirty="0"/>
              <a:t>sure that constructor</a:t>
            </a:r>
            <a:r>
              <a:rPr lang="en-US" dirty="0" smtClean="0"/>
              <a:t>() of </a:t>
            </a:r>
            <a:r>
              <a:rPr lang="en-US" dirty="0"/>
              <a:t>the </a:t>
            </a:r>
            <a:r>
              <a:rPr lang="en-US" dirty="0" err="1" smtClean="0"/>
              <a:t>React.Component</a:t>
            </a:r>
            <a:r>
              <a:rPr lang="en-US" dirty="0" smtClean="0"/>
              <a:t>  gets </a:t>
            </a:r>
            <a:r>
              <a:rPr lang="en-US" dirty="0"/>
              <a:t>called and initializes the instance.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47667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Initialising</a:t>
            </a:r>
            <a:r>
              <a:rPr lang="en-US" b="1" dirty="0"/>
              <a:t> State through </a:t>
            </a:r>
            <a:r>
              <a:rPr lang="en-US" b="1" dirty="0" smtClean="0"/>
              <a:t>props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980728"/>
            <a:ext cx="7200800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constructor(props) {  </a:t>
            </a:r>
          </a:p>
          <a:p>
            <a:r>
              <a:rPr lang="en-US" dirty="0"/>
              <a:t>	</a:t>
            </a:r>
            <a:r>
              <a:rPr lang="en-US" dirty="0" smtClean="0"/>
              <a:t>super(props)  </a:t>
            </a:r>
          </a:p>
          <a:p>
            <a:r>
              <a:rPr lang="en-US" dirty="0"/>
              <a:t>	</a:t>
            </a:r>
            <a:r>
              <a:rPr lang="en-US" dirty="0" err="1" smtClean="0"/>
              <a:t>this.state</a:t>
            </a:r>
            <a:r>
              <a:rPr lang="en-US" dirty="0" smtClean="0"/>
              <a:t> = { date: </a:t>
            </a:r>
            <a:r>
              <a:rPr lang="en-US" dirty="0" err="1" smtClean="0"/>
              <a:t>props.date</a:t>
            </a:r>
            <a:r>
              <a:rPr lang="en-US" dirty="0" smtClean="0"/>
              <a:t>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2420888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u="sng" dirty="0"/>
              <a:t>render</a:t>
            </a:r>
            <a:r>
              <a:rPr lang="en-US" b="1" i="1" u="sng" dirty="0" smtClean="0"/>
              <a:t>()</a:t>
            </a:r>
            <a:r>
              <a:rPr lang="en-US" i="1" u="sng" dirty="0" smtClean="0"/>
              <a:t> :- </a:t>
            </a:r>
          </a:p>
          <a:p>
            <a:pPr>
              <a:lnSpc>
                <a:spcPct val="150000"/>
              </a:lnSpc>
            </a:pPr>
            <a:r>
              <a:rPr lang="en-US" dirty="0"/>
              <a:t>The render</a:t>
            </a:r>
            <a:r>
              <a:rPr lang="en-US" dirty="0" smtClean="0"/>
              <a:t>() method </a:t>
            </a:r>
            <a:r>
              <a:rPr lang="en-US" dirty="0"/>
              <a:t>is used to return the JSX that is displayed in the UI.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3645024"/>
            <a:ext cx="73448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err="1"/>
              <a:t>componentDidMount</a:t>
            </a:r>
            <a:r>
              <a:rPr lang="en-US" b="1" i="1" u="sng" dirty="0" smtClean="0"/>
              <a:t>() :- </a:t>
            </a:r>
          </a:p>
          <a:p>
            <a:endParaRPr lang="en-US" b="1" dirty="0" smtClean="0"/>
          </a:p>
          <a:p>
            <a:r>
              <a:rPr lang="en-US" dirty="0"/>
              <a:t>The </a:t>
            </a:r>
            <a:r>
              <a:rPr lang="en-US" dirty="0" err="1"/>
              <a:t>componentDidMount</a:t>
            </a:r>
            <a:r>
              <a:rPr lang="en-US" dirty="0" smtClean="0"/>
              <a:t>() method </a:t>
            </a:r>
            <a:r>
              <a:rPr lang="en-US" dirty="0"/>
              <a:t>is used to run statements that require that the component is already placed in the DOM</a:t>
            </a:r>
            <a:r>
              <a:rPr lang="en-US" dirty="0" smtClean="0"/>
              <a:t>. </a:t>
            </a:r>
          </a:p>
          <a:p>
            <a:endParaRPr lang="en-IN" b="1" dirty="0"/>
          </a:p>
          <a:p>
            <a:r>
              <a:rPr lang="en-US" dirty="0"/>
              <a:t>Example: set timers, initiate API calls, etc.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1" u="sng" dirty="0"/>
              <a:t>Updating </a:t>
            </a:r>
            <a:r>
              <a:rPr lang="en-US" sz="3200" b="1" i="1" u="sng" dirty="0" smtClean="0"/>
              <a:t>Phase :-</a:t>
            </a:r>
            <a:endParaRPr lang="en-US" sz="3200" b="1" i="1" u="sng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phase, the component is updated whenever there is a change in the component's state.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784887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u="sng" dirty="0"/>
              <a:t>render</a:t>
            </a:r>
            <a:r>
              <a:rPr lang="en-US" b="1" i="1" u="sng" dirty="0" smtClean="0"/>
              <a:t>()</a:t>
            </a:r>
            <a:r>
              <a:rPr lang="en-US" i="1" u="sng" dirty="0" smtClean="0"/>
              <a:t> : -</a:t>
            </a:r>
          </a:p>
          <a:p>
            <a:pPr>
              <a:lnSpc>
                <a:spcPct val="150000"/>
              </a:lnSpc>
            </a:pPr>
            <a:r>
              <a:rPr lang="en-US" dirty="0"/>
              <a:t>The render</a:t>
            </a:r>
            <a:r>
              <a:rPr lang="en-US" dirty="0" smtClean="0"/>
              <a:t>() method </a:t>
            </a:r>
            <a:r>
              <a:rPr lang="en-US" dirty="0"/>
              <a:t>is called whenever there is a change in the component's state.</a:t>
            </a:r>
            <a:endParaRPr lang="en-US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9552" y="335699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1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Unmounting</a:t>
            </a:r>
            <a:r>
              <a:rPr kumimoji="0" lang="en-US" sz="32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Phase :-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9552" y="4365104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phase, the component instance is removed from the DOM.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4797152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u="sng" dirty="0" err="1"/>
              <a:t>componentWillUnmount</a:t>
            </a:r>
            <a:r>
              <a:rPr lang="en-US" b="1" i="1" u="sng" dirty="0" smtClean="0"/>
              <a:t>()</a:t>
            </a:r>
            <a:r>
              <a:rPr lang="en-US" i="1" u="sng" dirty="0" smtClean="0"/>
              <a:t> :- </a:t>
            </a:r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 smtClean="0"/>
              <a:t> </a:t>
            </a:r>
            <a:r>
              <a:rPr lang="en-US" dirty="0" err="1" smtClean="0"/>
              <a:t>componentWillUnmount</a:t>
            </a:r>
            <a:r>
              <a:rPr lang="en-US" dirty="0" smtClean="0"/>
              <a:t>() method is used to cleanup activities  </a:t>
            </a:r>
            <a:r>
              <a:rPr lang="en-US" dirty="0" err="1" smtClean="0"/>
              <a:t>performed.Example</a:t>
            </a:r>
            <a:r>
              <a:rPr lang="en-US" dirty="0"/>
              <a:t>: clearing timers, cancelling API calls, etc.</a:t>
            </a:r>
          </a:p>
          <a:p>
            <a:pPr>
              <a:lnSpc>
                <a:spcPct val="150000"/>
              </a:lnSpc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504" y="332656"/>
            <a:ext cx="4283968" cy="61863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Import  { Component } from "react";</a:t>
            </a:r>
          </a:p>
          <a:p>
            <a:endParaRPr lang="en-US" sz="1200" dirty="0" smtClean="0"/>
          </a:p>
          <a:p>
            <a:r>
              <a:rPr lang="en-US" sz="1200" dirty="0" smtClean="0"/>
              <a:t>class App extends Component {</a:t>
            </a:r>
          </a:p>
          <a:p>
            <a:r>
              <a:rPr lang="en-US" sz="1200" dirty="0" smtClean="0"/>
              <a:t>  constructor(props) {</a:t>
            </a:r>
          </a:p>
          <a:p>
            <a:r>
              <a:rPr lang="en-US" sz="1200" dirty="0" smtClean="0"/>
              <a:t>    super(props);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this.state</a:t>
            </a:r>
            <a:r>
              <a:rPr lang="en-US" sz="1200" dirty="0" smtClean="0"/>
              <a:t> = {</a:t>
            </a:r>
          </a:p>
          <a:p>
            <a:r>
              <a:rPr lang="en-US" sz="1200" dirty="0" smtClean="0"/>
              <a:t>      count: 0,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isVisible</a:t>
            </a:r>
            <a:r>
              <a:rPr lang="en-US" sz="1200" dirty="0" smtClean="0"/>
              <a:t>: true,</a:t>
            </a:r>
          </a:p>
          <a:p>
            <a:r>
              <a:rPr lang="en-US" sz="1200" dirty="0" smtClean="0"/>
              <a:t>    };</a:t>
            </a:r>
          </a:p>
          <a:p>
            <a:r>
              <a:rPr lang="en-US" sz="1200" dirty="0" smtClean="0"/>
              <a:t>    console.log("Constructor: Component is being created (Mounting Phase)");</a:t>
            </a:r>
          </a:p>
          <a:p>
            <a:r>
              <a:rPr lang="en-US" sz="1200" dirty="0" smtClean="0"/>
              <a:t>  }</a:t>
            </a:r>
          </a:p>
          <a:p>
            <a:endParaRPr lang="en-US" sz="1200" dirty="0" smtClean="0"/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componentDidMount</a:t>
            </a:r>
            <a:r>
              <a:rPr lang="en-US" sz="1200" dirty="0" smtClean="0"/>
              <a:t>() {</a:t>
            </a:r>
          </a:p>
          <a:p>
            <a:r>
              <a:rPr lang="en-US" sz="1200" dirty="0" smtClean="0"/>
              <a:t>    console.log("</a:t>
            </a:r>
            <a:r>
              <a:rPr lang="en-US" sz="1200" dirty="0" err="1" smtClean="0"/>
              <a:t>componentDidMount</a:t>
            </a:r>
            <a:r>
              <a:rPr lang="en-US" sz="1200" dirty="0" smtClean="0"/>
              <a:t>: Component mounted to DOM");</a:t>
            </a:r>
          </a:p>
          <a:p>
            <a:r>
              <a:rPr lang="en-US" sz="1200" dirty="0" smtClean="0"/>
              <a:t>  }</a:t>
            </a:r>
          </a:p>
          <a:p>
            <a:endParaRPr lang="en-US" sz="1200" dirty="0" smtClean="0"/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shouldComponentUpdate</a:t>
            </a:r>
            <a:r>
              <a:rPr lang="en-US" sz="1200" dirty="0" smtClean="0"/>
              <a:t>(</a:t>
            </a:r>
            <a:r>
              <a:rPr lang="en-US" sz="1200" dirty="0" err="1" smtClean="0"/>
              <a:t>nextProps</a:t>
            </a:r>
            <a:r>
              <a:rPr lang="en-US" sz="1200" dirty="0" smtClean="0"/>
              <a:t>, </a:t>
            </a:r>
            <a:r>
              <a:rPr lang="en-US" sz="1200" dirty="0" err="1" smtClean="0"/>
              <a:t>nextState</a:t>
            </a:r>
            <a:r>
              <a:rPr lang="en-US" sz="1200" dirty="0" smtClean="0"/>
              <a:t>) {</a:t>
            </a:r>
          </a:p>
          <a:p>
            <a:r>
              <a:rPr lang="en-US" sz="1200" dirty="0" smtClean="0"/>
              <a:t>    console.log("</a:t>
            </a:r>
            <a:r>
              <a:rPr lang="en-US" sz="1200" dirty="0" err="1" smtClean="0"/>
              <a:t>shouldComponentUpdate</a:t>
            </a:r>
            <a:r>
              <a:rPr lang="en-US" sz="1200" dirty="0" smtClean="0"/>
              <a:t>: Should component update?");</a:t>
            </a:r>
          </a:p>
          <a:p>
            <a:r>
              <a:rPr lang="en-US" sz="1200" dirty="0" smtClean="0"/>
              <a:t>    return true;</a:t>
            </a:r>
          </a:p>
          <a:p>
            <a:r>
              <a:rPr lang="en-US" sz="1200" dirty="0" smtClean="0"/>
              <a:t>  }</a:t>
            </a:r>
          </a:p>
          <a:p>
            <a:endParaRPr lang="en-US" sz="1200" dirty="0" smtClean="0"/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componentDidUpdate</a:t>
            </a:r>
            <a:r>
              <a:rPr lang="en-US" sz="1200" dirty="0" smtClean="0"/>
              <a:t>(</a:t>
            </a:r>
            <a:r>
              <a:rPr lang="en-US" sz="1200" dirty="0" err="1" smtClean="0"/>
              <a:t>prevProps</a:t>
            </a:r>
            <a:r>
              <a:rPr lang="en-US" sz="1200" dirty="0" smtClean="0"/>
              <a:t>, </a:t>
            </a:r>
            <a:r>
              <a:rPr lang="en-US" sz="1200" dirty="0" err="1" smtClean="0"/>
              <a:t>prevState</a:t>
            </a:r>
            <a:r>
              <a:rPr lang="en-US" sz="1200" dirty="0" smtClean="0"/>
              <a:t>) {</a:t>
            </a:r>
          </a:p>
          <a:p>
            <a:r>
              <a:rPr lang="en-US" sz="1200" dirty="0" smtClean="0"/>
              <a:t>    console.log("</a:t>
            </a:r>
            <a:r>
              <a:rPr lang="en-US" sz="1200" dirty="0" err="1" smtClean="0"/>
              <a:t>componentDidUpdate</a:t>
            </a:r>
            <a:r>
              <a:rPr lang="en-US" sz="1200" dirty="0" smtClean="0"/>
              <a:t>: Component updated");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 err="1" smtClean="0"/>
              <a:t>componentWillUnmount</a:t>
            </a:r>
            <a:r>
              <a:rPr lang="en-US" sz="1200" dirty="0" smtClean="0"/>
              <a:t>() {</a:t>
            </a:r>
          </a:p>
          <a:p>
            <a:r>
              <a:rPr lang="en-US" sz="1200" dirty="0" smtClean="0"/>
              <a:t>    console.log("</a:t>
            </a:r>
            <a:r>
              <a:rPr lang="en-US" sz="1200" dirty="0" err="1" smtClean="0"/>
              <a:t>componentWillUnmount</a:t>
            </a:r>
            <a:r>
              <a:rPr lang="en-US" sz="1200" dirty="0" smtClean="0"/>
              <a:t>: Component is about to be removed");</a:t>
            </a:r>
          </a:p>
          <a:p>
            <a:r>
              <a:rPr lang="en-US" sz="1200" dirty="0" smtClean="0"/>
              <a:t>  }</a:t>
            </a:r>
          </a:p>
          <a:p>
            <a:endParaRPr lang="en-US" sz="1200" dirty="0" smtClean="0"/>
          </a:p>
          <a:p>
            <a:endParaRPr lang="en-US" sz="12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499992" y="332656"/>
            <a:ext cx="4536504" cy="618630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increase = () =&gt; {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this.setState</a:t>
            </a:r>
            <a:r>
              <a:rPr lang="en-US" sz="1200" dirty="0" smtClean="0"/>
              <a:t>((</a:t>
            </a:r>
            <a:r>
              <a:rPr lang="en-US" sz="1200" dirty="0" err="1" smtClean="0"/>
              <a:t>prevState</a:t>
            </a:r>
            <a:r>
              <a:rPr lang="en-US" sz="1200" dirty="0" smtClean="0"/>
              <a:t>) =&gt; ({ count: </a:t>
            </a:r>
            <a:r>
              <a:rPr lang="en-US" sz="1200" dirty="0" err="1" smtClean="0"/>
              <a:t>prevState.count</a:t>
            </a:r>
            <a:r>
              <a:rPr lang="en-US" sz="1200" dirty="0" smtClean="0"/>
              <a:t> + 1 }));</a:t>
            </a:r>
          </a:p>
          <a:p>
            <a:r>
              <a:rPr lang="en-US" sz="1200" dirty="0" smtClean="0"/>
              <a:t>  };</a:t>
            </a:r>
          </a:p>
          <a:p>
            <a:endParaRPr lang="en-US" sz="1200" dirty="0" smtClean="0"/>
          </a:p>
          <a:p>
            <a:r>
              <a:rPr lang="en-US" sz="1200" dirty="0" smtClean="0"/>
              <a:t>  </a:t>
            </a:r>
            <a:r>
              <a:rPr lang="en-US" sz="1200" dirty="0" err="1" smtClean="0"/>
              <a:t>toggleVisibility</a:t>
            </a:r>
            <a:r>
              <a:rPr lang="en-US" sz="1200" dirty="0" smtClean="0"/>
              <a:t> = () =&gt; {</a:t>
            </a:r>
          </a:p>
          <a:p>
            <a:r>
              <a:rPr lang="en-US" sz="1200" dirty="0" smtClean="0"/>
              <a:t>    </a:t>
            </a:r>
            <a:r>
              <a:rPr lang="en-US" sz="1200" dirty="0" err="1" smtClean="0"/>
              <a:t>this.setState</a:t>
            </a:r>
            <a:r>
              <a:rPr lang="en-US" sz="1200" dirty="0" smtClean="0"/>
              <a:t>((</a:t>
            </a:r>
            <a:r>
              <a:rPr lang="en-US" sz="1200" dirty="0" err="1" smtClean="0"/>
              <a:t>prevState</a:t>
            </a:r>
            <a:r>
              <a:rPr lang="en-US" sz="1200" dirty="0" smtClean="0"/>
              <a:t>) =&gt; ({ </a:t>
            </a:r>
            <a:r>
              <a:rPr lang="en-US" sz="1200" dirty="0" err="1" smtClean="0"/>
              <a:t>isVisible</a:t>
            </a:r>
            <a:r>
              <a:rPr lang="en-US" sz="1200" dirty="0" smtClean="0"/>
              <a:t>: !</a:t>
            </a:r>
            <a:r>
              <a:rPr lang="en-US" sz="1200" dirty="0" err="1" smtClean="0"/>
              <a:t>prevState.isVisible</a:t>
            </a:r>
            <a:r>
              <a:rPr lang="en-US" sz="1200" dirty="0" smtClean="0"/>
              <a:t> }));</a:t>
            </a:r>
          </a:p>
          <a:p>
            <a:r>
              <a:rPr lang="en-US" sz="1200" dirty="0" smtClean="0"/>
              <a:t>  }; </a:t>
            </a:r>
          </a:p>
          <a:p>
            <a:r>
              <a:rPr lang="en-US" sz="1200" dirty="0" smtClean="0"/>
              <a:t>  </a:t>
            </a:r>
          </a:p>
          <a:p>
            <a:r>
              <a:rPr lang="en-US" sz="1200" dirty="0" smtClean="0"/>
              <a:t>render() {</a:t>
            </a:r>
          </a:p>
          <a:p>
            <a:r>
              <a:rPr lang="en-US" sz="1200" dirty="0" smtClean="0"/>
              <a:t>    console.log("Render: Rendering component");</a:t>
            </a:r>
          </a:p>
          <a:p>
            <a:endParaRPr lang="en-US" sz="1200" dirty="0" smtClean="0"/>
          </a:p>
          <a:p>
            <a:r>
              <a:rPr lang="en-US" sz="1200" dirty="0" smtClean="0"/>
              <a:t>    return (</a:t>
            </a:r>
          </a:p>
          <a:p>
            <a:r>
              <a:rPr lang="en-US" sz="1200" dirty="0" smtClean="0"/>
              <a:t>      &lt;div&gt;</a:t>
            </a:r>
          </a:p>
          <a:p>
            <a:r>
              <a:rPr lang="en-US" sz="1200" dirty="0" smtClean="0"/>
              <a:t>        &lt;h1&gt;React Lifecycle Example&lt;/h1&gt;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&lt;button </a:t>
            </a:r>
            <a:r>
              <a:rPr lang="en-US" sz="1200" dirty="0" err="1" smtClean="0"/>
              <a:t>onClick</a:t>
            </a:r>
            <a:r>
              <a:rPr lang="en-US" sz="1200" dirty="0" smtClean="0"/>
              <a:t>={</a:t>
            </a:r>
            <a:r>
              <a:rPr lang="en-US" sz="1200" dirty="0" err="1" smtClean="0"/>
              <a:t>this.toggleVisibility</a:t>
            </a:r>
            <a:r>
              <a:rPr lang="en-US" sz="1200" dirty="0" smtClean="0"/>
              <a:t>}&gt;</a:t>
            </a:r>
          </a:p>
          <a:p>
            <a:r>
              <a:rPr lang="en-US" sz="1200" dirty="0" smtClean="0"/>
              <a:t>          {</a:t>
            </a:r>
            <a:r>
              <a:rPr lang="en-US" sz="1200" dirty="0" err="1" smtClean="0"/>
              <a:t>this.state.isVisible</a:t>
            </a:r>
            <a:r>
              <a:rPr lang="en-US" sz="1200" dirty="0" smtClean="0"/>
              <a:t> ? "</a:t>
            </a:r>
            <a:r>
              <a:rPr lang="en-US" sz="1200" dirty="0" err="1" smtClean="0"/>
              <a:t>Unmount</a:t>
            </a:r>
            <a:r>
              <a:rPr lang="en-US" sz="1200" dirty="0" smtClean="0"/>
              <a:t> Component" : "Mount Component"}</a:t>
            </a:r>
          </a:p>
          <a:p>
            <a:r>
              <a:rPr lang="en-US" sz="1200" dirty="0" smtClean="0"/>
              <a:t>        &lt;/button&gt;</a:t>
            </a:r>
          </a:p>
          <a:p>
            <a:endParaRPr lang="en-US" sz="1200" dirty="0" smtClean="0"/>
          </a:p>
          <a:p>
            <a:r>
              <a:rPr lang="en-US" sz="1200" dirty="0" smtClean="0"/>
              <a:t>        {</a:t>
            </a:r>
            <a:r>
              <a:rPr lang="en-US" sz="1200" dirty="0" err="1" smtClean="0"/>
              <a:t>this.state.isVisible</a:t>
            </a:r>
            <a:r>
              <a:rPr lang="en-US" sz="1200" dirty="0" smtClean="0"/>
              <a:t> &amp;&amp; (</a:t>
            </a:r>
          </a:p>
          <a:p>
            <a:r>
              <a:rPr lang="en-US" sz="1200" dirty="0" smtClean="0"/>
              <a:t>          &lt;div style={{ </a:t>
            </a:r>
            <a:r>
              <a:rPr lang="en-US" sz="1200" dirty="0" err="1" smtClean="0"/>
              <a:t>marginTop</a:t>
            </a:r>
            <a:r>
              <a:rPr lang="en-US" sz="1200" dirty="0" smtClean="0"/>
              <a:t>: "20px" }}&gt;</a:t>
            </a:r>
          </a:p>
          <a:p>
            <a:r>
              <a:rPr lang="en-US" sz="1200" dirty="0" smtClean="0"/>
              <a:t>            &lt;p&gt;Count: {</a:t>
            </a:r>
            <a:r>
              <a:rPr lang="en-US" sz="1200" dirty="0" err="1" smtClean="0"/>
              <a:t>this.state.count</a:t>
            </a:r>
            <a:r>
              <a:rPr lang="en-US" sz="1200" dirty="0" smtClean="0"/>
              <a:t>}&lt;/p&gt;</a:t>
            </a:r>
          </a:p>
          <a:p>
            <a:r>
              <a:rPr lang="en-US" sz="1200" dirty="0" smtClean="0"/>
              <a:t>            &lt;button </a:t>
            </a:r>
            <a:r>
              <a:rPr lang="en-US" sz="1200" dirty="0" err="1" smtClean="0"/>
              <a:t>onClick</a:t>
            </a:r>
            <a:r>
              <a:rPr lang="en-US" sz="1200" dirty="0" smtClean="0"/>
              <a:t>={</a:t>
            </a:r>
            <a:r>
              <a:rPr lang="en-US" sz="1200" dirty="0" err="1" smtClean="0"/>
              <a:t>this.increase</a:t>
            </a:r>
            <a:r>
              <a:rPr lang="en-US" sz="1200" dirty="0" smtClean="0"/>
              <a:t>}&gt;Increase Count&lt;/button&gt;</a:t>
            </a:r>
          </a:p>
          <a:p>
            <a:r>
              <a:rPr lang="en-US" sz="1200" dirty="0" smtClean="0"/>
              <a:t>          &lt;/div&gt;</a:t>
            </a:r>
          </a:p>
          <a:p>
            <a:r>
              <a:rPr lang="en-US" sz="1200" dirty="0" smtClean="0"/>
              <a:t>        )}</a:t>
            </a:r>
          </a:p>
          <a:p>
            <a:r>
              <a:rPr lang="en-US" sz="1200" dirty="0" smtClean="0"/>
              <a:t>      &lt;/div&gt;</a:t>
            </a:r>
          </a:p>
          <a:p>
            <a:r>
              <a:rPr lang="en-US" sz="1200" dirty="0" smtClean="0"/>
              <a:t>    );</a:t>
            </a:r>
          </a:p>
          <a:p>
            <a:r>
              <a:rPr lang="en-US" sz="1200" dirty="0" smtClean="0"/>
              <a:t>  }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 smtClean="0"/>
          </a:p>
          <a:p>
            <a:r>
              <a:rPr lang="en-US" sz="1200" dirty="0" smtClean="0"/>
              <a:t>export default App;</a:t>
            </a:r>
          </a:p>
          <a:p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Coding Practice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a class-based React component that shows the Astronomy Picture of the Day using NASA’s free public API, while practicing all three phases of the React component lifecycle — Mounting, Updating, and </a:t>
            </a:r>
            <a:r>
              <a:rPr lang="en-US" dirty="0" err="1" smtClean="0"/>
              <a:t>Unmounting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20888"/>
            <a:ext cx="79208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Use NASA’s APOD API to fetch data:</a:t>
            </a:r>
          </a:p>
          <a:p>
            <a:r>
              <a:rPr lang="en-US" dirty="0" smtClean="0"/>
              <a:t>API URL:  https://api.nasa.gov/planetary/apod?api_key=DEMO_KEY </a:t>
            </a:r>
          </a:p>
          <a:p>
            <a:r>
              <a:rPr lang="en-US" dirty="0" smtClean="0"/>
              <a:t>(No signup needed )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On the first load (Mounting phase):</a:t>
            </a:r>
          </a:p>
          <a:p>
            <a:r>
              <a:rPr lang="en-US" dirty="0" smtClean="0"/>
              <a:t>Fetch and display the following from the API:  The image , The title , The explanation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Add a “Hide Component” button:</a:t>
            </a:r>
          </a:p>
          <a:p>
            <a:r>
              <a:rPr lang="en-US" dirty="0" smtClean="0"/>
              <a:t>When clicked, it should </a:t>
            </a:r>
            <a:r>
              <a:rPr lang="en-US" dirty="0" err="1" smtClean="0"/>
              <a:t>unmount</a:t>
            </a:r>
            <a:r>
              <a:rPr lang="en-US" dirty="0" smtClean="0"/>
              <a:t> the component (simulate </a:t>
            </a:r>
            <a:r>
              <a:rPr lang="en-US" dirty="0" err="1" smtClean="0"/>
              <a:t>Unmounting</a:t>
            </a:r>
            <a:r>
              <a:rPr lang="en-US" dirty="0" smtClean="0"/>
              <a:t> phase)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Type of Web Apps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484784"/>
            <a:ext cx="82089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Apps are of two types, based on how we get content:</a:t>
            </a:r>
          </a:p>
          <a:p>
            <a:r>
              <a:rPr lang="en-US" dirty="0"/>
              <a:t>Multi-page application (MPA)</a:t>
            </a:r>
          </a:p>
          <a:p>
            <a:r>
              <a:rPr lang="en-US" dirty="0"/>
              <a:t>Single-page application (SPA)</a:t>
            </a:r>
          </a:p>
          <a:p>
            <a:r>
              <a:rPr lang="en-IN" dirty="0" smtClean="0"/>
              <a:t> </a:t>
            </a:r>
            <a:endParaRPr lang="en-US" dirty="0" smtClean="0"/>
          </a:p>
          <a:p>
            <a:r>
              <a:rPr lang="en-US" b="1" i="1" dirty="0"/>
              <a:t>Multi-page application (MPA)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Every URL is associated with corresponding resources (HTML, CSS, JS).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 browser downloads these resources when you access them or navigate between URLs.</a:t>
            </a:r>
          </a:p>
          <a:p>
            <a:endParaRPr lang="en-IN" b="1" dirty="0" smtClean="0"/>
          </a:p>
          <a:p>
            <a:r>
              <a:rPr lang="en-US" b="1" i="1" dirty="0"/>
              <a:t>Single-page application (SPA)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All URLs are associated with a single HTML page.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On navigating we only get the additional content (Component - HTML, CSS, JS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b="1" i="1" dirty="0" smtClean="0"/>
              <a:t>Advantages </a:t>
            </a:r>
            <a:r>
              <a:rPr lang="en-US" b="1" i="1" dirty="0"/>
              <a:t>of using Single-page application (SPA)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Faster Page loading - since they load only necessary Component (HTML, CSS, JS) resources on subsequent requests.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React is mainly used to build Single-page applications.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1301</Words>
  <Application>Microsoft Office PowerPoint</Application>
  <PresentationFormat>On-screen Show (4:3)</PresentationFormat>
  <Paragraphs>218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Component life cycle , Routing</vt:lpstr>
      <vt:lpstr>Coding Practice</vt:lpstr>
      <vt:lpstr>Component Life Cycle Phases</vt:lpstr>
      <vt:lpstr>Mounting Phase</vt:lpstr>
      <vt:lpstr>Slide 5</vt:lpstr>
      <vt:lpstr>Updating Phase :-</vt:lpstr>
      <vt:lpstr>Slide 7</vt:lpstr>
      <vt:lpstr>Coding Practice</vt:lpstr>
      <vt:lpstr>Type of Web Apps</vt:lpstr>
      <vt:lpstr>React Routers</vt:lpstr>
      <vt:lpstr>Slide 11</vt:lpstr>
      <vt:lpstr>Slide 12</vt:lpstr>
      <vt:lpstr>Routing Example </vt:lpstr>
      <vt:lpstr>Slide 14</vt:lpstr>
      <vt:lpstr>Thank you !!!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33</cp:revision>
  <dcterms:created xsi:type="dcterms:W3CDTF">2025-07-27T15:08:24Z</dcterms:created>
  <dcterms:modified xsi:type="dcterms:W3CDTF">2025-07-28T05:44:37Z</dcterms:modified>
</cp:coreProperties>
</file>