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55F4270-E95B-45E7-8159-F14A1AA6C4DD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BBE0C37-F4E5-4375-97E9-D3AE5EF4C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51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270-E95B-45E7-8159-F14A1AA6C4DD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0C37-F4E5-4375-97E9-D3AE5EF4C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83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270-E95B-45E7-8159-F14A1AA6C4DD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0C37-F4E5-4375-97E9-D3AE5EF4C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52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270-E95B-45E7-8159-F14A1AA6C4DD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0C37-F4E5-4375-97E9-D3AE5EF4C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301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270-E95B-45E7-8159-F14A1AA6C4DD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0C37-F4E5-4375-97E9-D3AE5EF4C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856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270-E95B-45E7-8159-F14A1AA6C4DD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0C37-F4E5-4375-97E9-D3AE5EF4C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034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270-E95B-45E7-8159-F14A1AA6C4DD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0C37-F4E5-4375-97E9-D3AE5EF4C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20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55F4270-E95B-45E7-8159-F14A1AA6C4DD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0C37-F4E5-4375-97E9-D3AE5EF4C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55F4270-E95B-45E7-8159-F14A1AA6C4DD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0C37-F4E5-4375-97E9-D3AE5EF4C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88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270-E95B-45E7-8159-F14A1AA6C4DD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0C37-F4E5-4375-97E9-D3AE5EF4C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62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270-E95B-45E7-8159-F14A1AA6C4DD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0C37-F4E5-4375-97E9-D3AE5EF4C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7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270-E95B-45E7-8159-F14A1AA6C4DD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0C37-F4E5-4375-97E9-D3AE5EF4C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82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270-E95B-45E7-8159-F14A1AA6C4DD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0C37-F4E5-4375-97E9-D3AE5EF4C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98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270-E95B-45E7-8159-F14A1AA6C4DD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0C37-F4E5-4375-97E9-D3AE5EF4C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06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270-E95B-45E7-8159-F14A1AA6C4DD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0C37-F4E5-4375-97E9-D3AE5EF4C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67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270-E95B-45E7-8159-F14A1AA6C4DD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0C37-F4E5-4375-97E9-D3AE5EF4C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68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270-E95B-45E7-8159-F14A1AA6C4DD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0C37-F4E5-4375-97E9-D3AE5EF4C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83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55F4270-E95B-45E7-8159-F14A1AA6C4DD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BBE0C37-F4E5-4375-97E9-D3AE5EF4C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72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1673" y="414024"/>
            <a:ext cx="10212947" cy="2676905"/>
          </a:xfrm>
        </p:spPr>
        <p:txBody>
          <a:bodyPr>
            <a:normAutofit/>
          </a:bodyPr>
          <a:lstStyle/>
          <a:p>
            <a:r>
              <a:rPr lang="en-GB" dirty="0" smtClean="0"/>
              <a:t>Optimized Braille Search Engine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sz="3200" dirty="0" smtClean="0"/>
              <a:t>CSE421 </a:t>
            </a:r>
            <a:r>
              <a:rPr lang="en-US" sz="3200" dirty="0" smtClean="0"/>
              <a:t>– </a:t>
            </a:r>
            <a:r>
              <a:rPr lang="en-US" sz="3200" dirty="0" smtClean="0"/>
              <a:t>Information retrieval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9228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Deepanjan</a:t>
            </a:r>
            <a:r>
              <a:rPr lang="en-US" sz="2800" dirty="0" smtClean="0"/>
              <a:t> Mukherjee		-		14BCE1039</a:t>
            </a:r>
          </a:p>
          <a:p>
            <a:r>
              <a:rPr lang="en-US" sz="2800" dirty="0" smtClean="0"/>
              <a:t>Nirmal Prabhat Agrawal		-		</a:t>
            </a:r>
            <a:r>
              <a:rPr lang="en-US" sz="2800" dirty="0" smtClean="0"/>
              <a:t>14BCE1195</a:t>
            </a:r>
          </a:p>
          <a:p>
            <a:r>
              <a:rPr lang="en-US" sz="2800" dirty="0" err="1" smtClean="0"/>
              <a:t>Anirban</a:t>
            </a:r>
            <a:r>
              <a:rPr lang="en-US" sz="2800" dirty="0" smtClean="0"/>
              <a:t> </a:t>
            </a:r>
            <a:r>
              <a:rPr lang="en-US" sz="2800" dirty="0" err="1" smtClean="0"/>
              <a:t>Dey</a:t>
            </a:r>
            <a:r>
              <a:rPr lang="en-US" sz="2800" dirty="0"/>
              <a:t>	</a:t>
            </a:r>
            <a:r>
              <a:rPr lang="en-US" sz="2800" dirty="0" smtClean="0"/>
              <a:t>					-		14BCE1111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2989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SEO for Braille has to keep in mind that the person reading the results is blind and will not be able to see any multimedia content.</a:t>
            </a:r>
            <a:endParaRPr lang="en-GB" dirty="0" smtClean="0"/>
          </a:p>
          <a:p>
            <a:r>
              <a:rPr lang="en-US" dirty="0" smtClean="0"/>
              <a:t>It typically collects two types of information:</a:t>
            </a:r>
          </a:p>
          <a:p>
            <a:pPr lvl="1"/>
            <a:r>
              <a:rPr lang="en-US" dirty="0" smtClean="0"/>
              <a:t>Web page content (</a:t>
            </a:r>
            <a:r>
              <a:rPr lang="en-US" dirty="0" smtClean="0"/>
              <a:t>text and multimedia </a:t>
            </a:r>
            <a:r>
              <a:rPr lang="en-US" dirty="0" smtClean="0"/>
              <a:t>on the page)</a:t>
            </a:r>
          </a:p>
          <a:p>
            <a:pPr lvl="1"/>
            <a:r>
              <a:rPr lang="en-US" dirty="0" smtClean="0"/>
              <a:t>Links (to another page on the same site, or links to other sites)</a:t>
            </a:r>
          </a:p>
          <a:p>
            <a:r>
              <a:rPr lang="en-US" dirty="0" smtClean="0"/>
              <a:t>It collects this data and stores it in a database for analysis.</a:t>
            </a:r>
            <a:endParaRPr lang="en-GB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7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Parsing or syntactic analysis is the process of analysing a string of symbols, either in natural language or in computer languages, conforming to the rules of a formal grammar.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759" y="3825026"/>
            <a:ext cx="5133540" cy="219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4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Working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program takes a </a:t>
            </a:r>
            <a:r>
              <a:rPr lang="en-GB" dirty="0" smtClean="0"/>
              <a:t>keyword and searches the web for relevant documents and pages. It selects the most relevant ones and sorts them according to the relevance of the user, i.e., a blind person. It will create a text to multimedia index and store it for all pages. It will prioritize pages which have a higher index. It weighs both relevance and accessibility of the page so that the first result is both relevant to the user and easy to access.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99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program will </a:t>
            </a:r>
            <a:r>
              <a:rPr lang="en-US" dirty="0" smtClean="0"/>
              <a:t>create a database of pages and rank them according to the conditions specified. It will then send the result of the search to an output module(braille display).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195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Our goal is to create </a:t>
            </a:r>
            <a:r>
              <a:rPr lang="en-US" dirty="0" smtClean="0"/>
              <a:t>a search </a:t>
            </a:r>
            <a:r>
              <a:rPr lang="en-US" dirty="0" smtClean="0"/>
              <a:t>program that </a:t>
            </a:r>
            <a:r>
              <a:rPr lang="en-US" dirty="0" smtClean="0"/>
              <a:t>will output results with high precision and be easy to use for the blind.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364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141</TotalTime>
  <Words>271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Optimized Braille Search Engine</vt:lpstr>
      <vt:lpstr>Group Members</vt:lpstr>
      <vt:lpstr>Basic Concepts</vt:lpstr>
      <vt:lpstr>Parser</vt:lpstr>
      <vt:lpstr>Expected Working</vt:lpstr>
      <vt:lpstr>Expected Results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Heuristic Information Retrieval and Processing System</dc:title>
  <dc:creator>Nirmal Agrawal</dc:creator>
  <cp:lastModifiedBy>Nirmal Agrawal</cp:lastModifiedBy>
  <cp:revision>20</cp:revision>
  <dcterms:created xsi:type="dcterms:W3CDTF">2016-03-02T16:08:01Z</dcterms:created>
  <dcterms:modified xsi:type="dcterms:W3CDTF">2017-03-08T04:50:12Z</dcterms:modified>
</cp:coreProperties>
</file>