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eg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5852160"/>
            <a:ext cx="6102546" cy="731520"/>
          </a:xfrm>
          <a:prstGeom prst="rect">
            <a:avLst/>
          </a:prstGeom>
        </p:spPr>
      </p:pic>
      <p:pic>
        <p:nvPicPr>
          <p:cNvPr id="3" name="Picture 2" descr="southcamp_ris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"/>
            <a:ext cx="3729363" cy="2743200"/>
          </a:xfrm>
          <a:prstGeom prst="rect">
            <a:avLst/>
          </a:prstGeom>
        </p:spPr>
      </p:pic>
      <p:pic>
        <p:nvPicPr>
          <p:cNvPr id="4" name="Picture 3" descr="northcamp_ris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2880"/>
            <a:ext cx="4275886" cy="2286000"/>
          </a:xfrm>
          <a:prstGeom prst="rect">
            <a:avLst/>
          </a:prstGeom>
        </p:spPr>
      </p:pic>
      <p:pic>
        <p:nvPicPr>
          <p:cNvPr id="5" name="Picture 4" descr="ridge_ri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2926080"/>
            <a:ext cx="2798106" cy="2286000"/>
          </a:xfrm>
          <a:prstGeom prst="rect">
            <a:avLst/>
          </a:prstGeom>
        </p:spPr>
      </p:pic>
      <p:pic>
        <p:nvPicPr>
          <p:cNvPr id="6" name="Picture 5" descr="lifecenter_ris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160" y="3200400"/>
            <a:ext cx="2102754" cy="2286000"/>
          </a:xfrm>
          <a:prstGeom prst="rect">
            <a:avLst/>
          </a:prstGeom>
        </p:spPr>
      </p:pic>
      <p:pic>
        <p:nvPicPr>
          <p:cNvPr id="7" name="Picture 6" descr="bbhville_ris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2651760"/>
            <a:ext cx="3125564" cy="1371600"/>
          </a:xfrm>
          <a:prstGeom prst="rect">
            <a:avLst/>
          </a:prstGeom>
        </p:spPr>
      </p:pic>
      <p:pic>
        <p:nvPicPr>
          <p:cNvPr id="8" name="Picture 7" descr="therest_ris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0720" y="4114800"/>
            <a:ext cx="3227502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