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07-Jan-22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07-Jan-22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316172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[PANTHEON]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50" y="4658351"/>
            <a:ext cx="7501650" cy="514816"/>
          </a:xfrm>
        </p:spPr>
        <p:txBody>
          <a:bodyPr anchor="t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Kammara Trivikram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Mohammad Adnan Khan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Diabetes Prediction using neural networks and mlp classifier ON a given dataset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999"/>
            <a:ext cx="9720072" cy="2011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127" y="4498846"/>
            <a:ext cx="9818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this project we are trying to apply a machine learning model on a given data set of many independent variables which are the various factors that tend to affect the probability of being diabetes positive and determine the result that is whether a person is at the risk of diabetes or not which is the dependent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We accomplished this using neural networks and MLP classifier which refers to </a:t>
            </a:r>
            <a:r>
              <a:rPr lang="en-US" dirty="0"/>
              <a:t> </a:t>
            </a:r>
            <a:r>
              <a:rPr lang="en-US" b="1" dirty="0"/>
              <a:t>Multi-layer Perceptron </a:t>
            </a:r>
            <a:r>
              <a:rPr lang="en-US" b="1" dirty="0" smtClean="0"/>
              <a:t>classifier</a:t>
            </a:r>
            <a:r>
              <a:rPr lang="en-US" dirty="0" smtClean="0"/>
              <a:t> which uses multiple layers of input and output neural networks to predict and classify a dependent variable based on the independent variables affecting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779" y="710509"/>
            <a:ext cx="10781417" cy="2372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783" y="3696788"/>
            <a:ext cx="9653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Given above is the preview of the dataset provided to us on which the machine learning model must be deployed.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data set consists of various columns like age, gender, sudden weight loss, obesity and more which are the various factors that influence the probability of getting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last column , as you can see is nothing but the resultant column which shows whether a person is having diabetes or not based on all of the various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is the result that is to be predicted and classified by the deployed machine learning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6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7280" y="849085"/>
            <a:ext cx="988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histogram below shows the relation between age and number of people of that age that have diabetes and do not have diabetes.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shows that age is also a major factor in determining whether a person is diabetic or not.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436501"/>
            <a:ext cx="9888583" cy="4226730"/>
          </a:xfrm>
        </p:spPr>
      </p:pic>
    </p:spTree>
    <p:extLst>
      <p:ext uri="{BB962C8B-B14F-4D97-AF65-F5344CB8AC3E}">
        <p14:creationId xmlns:p14="http://schemas.microsoft.com/office/powerpoint/2010/main" val="20919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of the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150" y="2084832"/>
            <a:ext cx="44805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cell determines the accuracy of the machine learning model that is build using the MLP classifier.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As you can see the accuracy of our mode is around 90%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This is a really good accuracy and cannot be achieved using a regression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Neural networks are what that made this possible.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22" y="1771944"/>
            <a:ext cx="627785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3783" y="2832027"/>
            <a:ext cx="5525588" cy="1499616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+mj-lt"/>
              </a:rPr>
              <a:t>                     Thank you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44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329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[PANTHEON]</vt:lpstr>
      <vt:lpstr>Diabetes Prediction using neural networks and mlp classifier ON a given dataset</vt:lpstr>
      <vt:lpstr>PowerPoint Presentation</vt:lpstr>
      <vt:lpstr>PowerPoint Presentation</vt:lpstr>
      <vt:lpstr>Accuracy of the model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2022-01-07T01:12:54Z</dcterms:created>
  <dcterms:modified xsi:type="dcterms:W3CDTF">2022-01-07T05:15:51Z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