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F7A817-560D-45E3-A1EB-EFE1741FF259}">
  <a:tblStyle styleId="{63F7A817-560D-45E3-A1EB-EFE1741FF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ab233e31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ab233e31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ab233e31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ab233e31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ab233e31a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ab233e31a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b233e31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ab233e31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b233e3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b233e3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b233e31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b233e31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ab233e31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ab233e3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b233e31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ab233e31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b233e31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b233e31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b233e31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b233e31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b233e31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b233e31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b233e31a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ab233e31a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aseball-reference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Studs!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6/29/22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Time!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Next Week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Familiarize</a:t>
            </a:r>
            <a:r>
              <a:rPr lang="en"/>
              <a:t> yourself with the project expectations and schedule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link to the Google Drive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</a:t>
            </a:r>
            <a:r>
              <a:rPr lang="en"/>
              <a:t>the</a:t>
            </a:r>
            <a:r>
              <a:rPr lang="en"/>
              <a:t> data, and decide which aspect you would like to look at (hitting, pitching, or fielding) and fill out the Google Form for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 out the When2Meet for when next week’s </a:t>
            </a:r>
            <a:r>
              <a:rPr lang="en"/>
              <a:t>meeting</a:t>
            </a:r>
            <a:r>
              <a:rPr lang="en"/>
              <a:t> will be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ready to work and challenge yourself!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for Next Week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Scraping Data from Baseball Reference (heads-up: you will not be allowed to download any csv files or any data files and read them into Python)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</a:t>
            </a:r>
            <a:r>
              <a:rPr lang="en"/>
              <a:t> with requests, BeautifulSoup, and Pandas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Have a great week and great 4th of July if you celebrate!</a:t>
            </a:r>
            <a:endParaRPr b="1" sz="3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to Know One Another!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Year you will be in the fall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reason for joining</a:t>
            </a:r>
            <a:r>
              <a:rPr lang="en"/>
              <a:t> this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MLB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5062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General Rules and Expectations on a DSU Project</a:t>
            </a:r>
            <a:endParaRPr sz="3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of the Project</a:t>
            </a:r>
            <a:endParaRPr sz="28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</a:t>
            </a:r>
            <a:r>
              <a:rPr lang="en"/>
              <a:t> explore which baseball metrics have the largest impact on a team’s playoff chances through Exploratory Data Analysis (EDA) and Machine Learning (ML)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build an interactive component that will allow users to select/input metrics and get an output regarding the team’s playoff odds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become more familiar with/practice </a:t>
            </a:r>
            <a:r>
              <a:rPr lang="en"/>
              <a:t>the</a:t>
            </a:r>
            <a:r>
              <a:rPr lang="en"/>
              <a:t> Data Science Process (i.e. finding and cleaning data, EDA, ML, and reporting findings)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strengthen Python programming skills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project will be done exclusively in Python!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learn how to use and share work on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last but certainly not least: To work </a:t>
            </a:r>
            <a:r>
              <a:rPr lang="en"/>
              <a:t>together</a:t>
            </a:r>
            <a:r>
              <a:rPr lang="en"/>
              <a:t> as a team and have fun doing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221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 and Timeline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817100"/>
            <a:ext cx="7038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will be weekly meetings to touch base and discuss our work for the week. Each task/project component listed </a:t>
            </a:r>
            <a:r>
              <a:rPr lang="en"/>
              <a:t>below</a:t>
            </a:r>
            <a:r>
              <a:rPr lang="en"/>
              <a:t> will be discussed during that week’s meeting and due by the following week’s meeting. </a:t>
            </a:r>
            <a:endParaRPr/>
          </a:p>
        </p:txBody>
      </p:sp>
      <p:graphicFrame>
        <p:nvGraphicFramePr>
          <p:cNvPr id="159" name="Google Shape;159;p17"/>
          <p:cNvGraphicFramePr/>
          <p:nvPr/>
        </p:nvGraphicFramePr>
        <p:xfrm>
          <a:off x="1155850" y="149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{63F7A817-560D-45E3-A1EB-EFE1741FF259}</a:tableStyleId>
              </a:tblPr>
              <a:tblGrid>
                <a:gridCol w="2168100"/>
                <a:gridCol w="5154100"/>
              </a:tblGrid>
              <a:tr h="35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Week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Project</a:t>
                      </a: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 Component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June 27th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First Meeting, reviewing information, looking at and assigning data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July 4th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Web Scraping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and Cleaning Data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July 11th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Web Scraping and Cleaning Data and Start EDA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July 18th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EDA and Start ML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July 25th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August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1st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Interactive Component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August 8th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Interactive Component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August 15th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Write Up and Presentation Slides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Expectations for You All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weekly commitment of 2-4 hours including weekly meetings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and active participant and communicate with me and your </a:t>
            </a:r>
            <a:r>
              <a:rPr lang="en"/>
              <a:t>teammates</a:t>
            </a:r>
            <a:r>
              <a:rPr lang="en"/>
              <a:t> throughout the duration of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We will be working both in teams and individually throughout the whole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Deadlines will be strict and are expected to be met 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is expected to be neat, readable, and in Python and files should be clear and neat 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might sound a little bit stressful, but practicing good habits and challenging yourself to work </a:t>
            </a:r>
            <a:r>
              <a:rPr lang="en"/>
              <a:t>outside</a:t>
            </a:r>
            <a:r>
              <a:rPr lang="en"/>
              <a:t> your comfort zone is how anyone becomes great at anything!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Motivational and Philosophical Slide (Sorry!)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in the field of Data Science, in DSU, and on this project can create a strong sense of imposter syndrome and might make you feel like you don’t know what to do while </a:t>
            </a:r>
            <a:r>
              <a:rPr lang="en"/>
              <a:t>others</a:t>
            </a:r>
            <a:r>
              <a:rPr lang="en"/>
              <a:t> around you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not a bad thing to not know what to do or how to do </a:t>
            </a:r>
            <a:r>
              <a:rPr lang="en"/>
              <a:t>something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Ask for help from those around you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Challenge yourself on your 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Time is the most valuable resource anyone has - use it to put in the work and you won’t believe how fast you will improve your skills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shit’s hard. Don’t quit when you reach a dead end. How do you expect to be great if you can’t respond to hard times? Nothing worth doing is easy. Take a break, break up bigger tasks into smaller tasks, code line by line, understand code line by line.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don’t be afraid to tell me if you need something - whether that be an extension, or help, or if you aren’t feeling comfortable on this project, or any life matter, but </a:t>
            </a:r>
            <a:r>
              <a:rPr b="1" i="1" lang="en"/>
              <a:t>please tell me</a:t>
            </a:r>
            <a:r>
              <a:rPr lang="en"/>
              <a:t> - not communicating with me is more upsetting to me than not doing your work but letting me know about it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Tips for Writing Good Code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 up bigger tasks into smaller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have to code a long function or loop, do it line by line in the global environment. Adding the for or def keywords should be the </a:t>
            </a:r>
            <a:r>
              <a:rPr i="1" lang="en"/>
              <a:t>last </a:t>
            </a:r>
            <a:r>
              <a:rPr lang="en"/>
              <a:t>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good </a:t>
            </a:r>
            <a:r>
              <a:rPr lang="en"/>
              <a:t>naming</a:t>
            </a:r>
            <a:r>
              <a:rPr lang="en"/>
              <a:t> habits for objects in your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Names should not be very long but they should also be long enough to describe what it is representing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about efficiency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 efficient but make it easy to follow along with what you are doing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few extra lines of code is not a sin - if it helps to make you code clear, than why not?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We Will Be Working With!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49899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https://www.baseball-reference.com/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‘baseball reference.com’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QR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9 total people on the project, so 3 will look at hitting, 3 will look at pitching, and 3 will work on fielding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1 yearly team dataset in your category and we will be finding that table from every year from 2000 to 2021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350" y="740875"/>
            <a:ext cx="2177150" cy="2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