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T Mono"/>
                <a:ea typeface="PT Mono"/>
                <a:cs typeface="PT Mono"/>
                <a:sym typeface="PT Mono"/>
              </a:defRPr>
            </a:lvl1pPr>
            <a:lvl2pPr>
              <a:defRPr>
                <a:latin typeface="PT Mono"/>
                <a:ea typeface="PT Mono"/>
                <a:cs typeface="PT Mono"/>
                <a:sym typeface="PT Mono"/>
              </a:defRPr>
            </a:lvl2pPr>
            <a:lvl3pPr>
              <a:defRPr>
                <a:latin typeface="PT Mono"/>
                <a:ea typeface="PT Mono"/>
                <a:cs typeface="PT Mono"/>
                <a:sym typeface="PT Mono"/>
              </a:defRPr>
            </a:lvl3pPr>
            <a:lvl4pPr>
              <a:defRPr>
                <a:latin typeface="PT Mono"/>
                <a:ea typeface="PT Mono"/>
                <a:cs typeface="PT Mono"/>
                <a:sym typeface="PT Mono"/>
              </a:defRPr>
            </a:lvl4pPr>
            <a:lvl5pPr>
              <a:defRPr>
                <a:latin typeface="PT Mono"/>
                <a:ea typeface="PT Mono"/>
                <a:cs typeface="PT Mono"/>
                <a:sym typeface="PT Mo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elebrity Death Pool"/>
          <p:cNvSpPr txBox="1"/>
          <p:nvPr>
            <p:ph type="ctrTitle"/>
          </p:nvPr>
        </p:nvSpPr>
        <p:spPr>
          <a:xfrm>
            <a:off x="1270000" y="13335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>
              <a:defRPr>
                <a:latin typeface="PT Mono"/>
                <a:ea typeface="PT Mono"/>
                <a:cs typeface="PT Mono"/>
                <a:sym typeface="PT Mono"/>
              </a:defRPr>
            </a:pPr>
            <a:r>
              <a:t>Celebrity Death Pool</a:t>
            </a:r>
          </a:p>
        </p:txBody>
      </p:sp>
      <p:sp>
        <p:nvSpPr>
          <p:cNvPr id="120" name="Kate Hayes, Jared Morgan, Brien Hal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Kate Hayes, Jared Morgan, Brien Hall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Details</a:t>
            </a:r>
          </a:p>
        </p:txBody>
      </p:sp>
      <p:sp>
        <p:nvSpPr>
          <p:cNvPr id="123" name="Descri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Description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This app allows users to predict when famous people will die. It incorporates a Twitter feed to help inform predictions.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Motivation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It’s fun! They’re people just like us, and they die, but we all have to hear about it in the media, so why not have some fun with it.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Results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???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Team Efforts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Jared - built models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Brien - built controller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Kate - built views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Challenges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Building testing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Improvements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700">
                <a:latin typeface="Helvetica"/>
                <a:ea typeface="Helvetica"/>
                <a:cs typeface="Helvetica"/>
                <a:sym typeface="Helvetica"/>
              </a:defRPr>
            </a:pPr>
            <a:r>
              <a:t>Add a gambling option. Add more news/info sources beyond Twitter.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