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1: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Renewable energy storage is crucial for maintaining grid stability and ensuring a reliable energy supply.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bold font for emphasis]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Energy storage technologies play a vital role in supporting grid operations and facilitating large-scale renewable energy adoption.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Add a relevant image to illustrate the concept]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10: Grid Integration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Robust grid integration strategies are essential for overcoming challenges in renewable energy storage, ensuring a stable and efficient energy supply.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flowchart to illustrate the integration process]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Continued investment in R&amp;D and supportive policy frameworks are crucial for accelerating the development of grid integration technologies and reducing costs.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show the impact of investment on costs]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11: Policy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Supportive policy frameworks can accelerate the adoption of renewable energy storage by providing a stable regulatory environment and incentives for innovation.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green background to represent growth and sustainability.]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Continued investment in R&amp;D and robust grid integration strategies are crucial for overcoming the technical and infrastructure challenges in renewable energy storage.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key terms like R&amp;D and grid integration for emphasis.]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12: Cost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Cost reductions are crucial for widespread renewable energy use, enabling economies of scale and increased adoption rates.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or chart to visualize cost reductions over time.]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Continued investment in R&amp;D and supportive policy frameworks are essential for overcoming scalability, affordability, and efficiency challenges in renewable energy.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key terms like R&amp;D and policy frameworks for emphasis.]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13: Efficiency Gains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Efficiency gains are crucial for widespread renewable energy use, enabling cost-effective and reliable power generation.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diagram to illustrate efficiency gains in renewable energy systems.]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Continued investment in R&amp;D and supportive policy frameworks are essential for overcoming scalability, affordability, and efficiency challenges.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key terms like R&amp;D and policy frameworks for emphasis.]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14: Deployment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Scalability, affordability, and efficiency are key challenges in renewable energy storage, hindering widespread adoption and grid integration.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or chart to visualize deployment challenges over time.]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Continued investment in R&amp;D and supportive policy frameworks are essential for overcoming scalability, affordability, and efficiency challenges in renewable energy storage.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key terms like R&amp;D and policy frameworks for emphasis.]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15: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Renewable energy storage technologies are crucial for a low-carbon economy, enabling efficient energy management and reducing reliance on fossil fuels.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green background to represent growth and sustainability.]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Energy storage systems play a vital role in grid operations, stabilizing supply and demand, and facilitating widespread adoption of renewable energy sources.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Highlight key terms like grid operations and renewable energy sources for emphasis.]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2: Key Storage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Lithium-ion batteries offer cost-effectiveness, high energy density, and rapid charging capabilities, making them a widely adopted choice.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color scheme that highlights the benefits of lithium-ion batteries]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Solid-state batteries boast enhanced safety and higher energy density, but their widespread adoption is hindered by manufacturing scalability challenges.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cautionary tone to highlight the challenges of solid-state batteries]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3: Advances in Renewable Energy Storage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Efficiency gains and cost reductions are crucial for widespread renewable energy adoption, enabling greater energy independence and reduced greenhouse gas emissions.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question mark to indicate the need for review]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Continued investment in R&amp;D and supportive policy frameworks are essential for overcoming scalability, affordability, and efficiency challenges in renewable energy storage systems.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call-to-action to emphasize the importance of investment and policy support]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4: Recent Trends and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The European Union's energy storage sector reached a milestone in 2023, with over 10 GW of new installations, driving the transition to a low-carbon economy.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map or graph to illustrate the growth of the European Union's energy storage sector]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India's energy storage demand is expected to surge, with a projected increase from 82.37 GWh in 2026-27 to 411.4 GWh by 2030, driven by renewable energy integration and grid stability.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chart or graph to illustrate the projected growth of India's energy storage demand]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5: 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Renewable energy storage technologies play a pivotal role in enabling a seamless transition to a low-carbon economy by mitigating intermittency and variability.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bold font to emphasize the importance of renewable energy storage technologies]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Energy storage systems serve as a critical backbone for grid operations, facilitating the widespread adoption of renewable energy sources and ensuring a stable power supply.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relevant image to illustrate the importance of energy storage systems in grid operations]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6: 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Scalability, affordability, and efficiency are critical hurdles in renewable energy storage, hindering widespread adoption.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contrasting color to highlight the challenges]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Continued investment in research and development, along with supportive policy frameworks, is crucial for overcoming renewable energy storage challenges.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bullet point to break up the text]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7: Lithium-ion Batteries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Lithium-ion batteries have become a staple in grid and residential settings, driven by their widespread adoption and proven track record.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bold font to emphasize the key point]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Their cost-effectiveness, paired with high energy density and rapid response times, makes them an attractive solution for various energy storage applications.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smaller font size to provide additional context]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8: Solid-State Batteries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Solid-state batteries boast enhanced safety due to the absence of flammable liquid electrolytes, reducing the risk of thermal runaway and explosions.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warning symbol to highlight the safety aspect]</a:t>
            </a:r>
          </a:p>
          <a:p>
            <a:pPr algn="l">
              <a:defRPr sz="1800" b="1">
                <a:solidFill>
                  <a:srgbClr val="CC3333"/>
                </a:solidFill>
              </a:defRPr>
            </a:pPr>
            <a:r>
              <a:t>• Despite their potential, solid-state batteries face significant manufacturing scalability challenges, hindering widespread adoption and commercialization.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graph to illustrate the scalability challenges]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222222"/>
                </a:solidFill>
              </a:defRPr>
            </a:pPr>
            <a:r>
              <a:t>Slide 9: Hydrogen Fuel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Hydrogen fuel cells utilize chemical reactions to convert hydrogen into electricity, producing only water and heat as byproducts.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diagram to illustrate the chemical reaction]</a:t>
            </a:r>
          </a:p>
          <a:p>
            <a:pPr algn="l">
              <a:defRPr sz="1800" b="0">
                <a:solidFill>
                  <a:srgbClr val="0066CC"/>
                </a:solidFill>
              </a:defRPr>
            </a:pPr>
            <a:r>
              <a:t>• High energy density in hydrogen fuel cells enables efficient energy storage and transportation, making them suitable for various applications.</a:t>
            </a:r>
          </a:p>
          <a:p>
            <a:pPr algn="l">
              <a:defRPr sz="1100">
                <a:solidFill>
                  <a:srgbClr val="787878"/>
                </a:solidFill>
              </a:defRPr>
            </a:pPr>
            <a:r>
              <a:t>    [Design hint: Use a chart to compare energy density with other options]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