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9" r:id="rId1"/>
  </p:sldMasterIdLst>
  <p:notesMasterIdLst>
    <p:notesMasterId r:id="rId12"/>
  </p:notesMasterIdLst>
  <p:sldIdLst>
    <p:sldId id="256" r:id="rId2"/>
    <p:sldId id="259" r:id="rId3"/>
    <p:sldId id="258" r:id="rId4"/>
    <p:sldId id="268" r:id="rId5"/>
    <p:sldId id="264" r:id="rId6"/>
    <p:sldId id="263" r:id="rId7"/>
    <p:sldId id="262" r:id="rId8"/>
    <p:sldId id="269" r:id="rId9"/>
    <p:sldId id="267" r:id="rId10"/>
    <p:sldId id="25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92D0"/>
    <a:srgbClr val="374272"/>
    <a:srgbClr val="854767"/>
    <a:srgbClr val="7A51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51"/>
  </p:normalViewPr>
  <p:slideViewPr>
    <p:cSldViewPr snapToGrid="0" snapToObjects="1">
      <p:cViewPr varScale="1">
        <p:scale>
          <a:sx n="90" d="100"/>
          <a:sy n="90" d="100"/>
        </p:scale>
        <p:origin x="232"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E70161-79C3-CA46-9537-DAC35D116FB5}" type="datetimeFigureOut">
              <a:rPr lang="en-US" smtClean="0"/>
              <a:t>12/9/19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7EC30A-91E0-2945-968C-F65C46ED4C6A}" type="slidenum">
              <a:rPr lang="en-US" smtClean="0"/>
              <a:t>‹#›</a:t>
            </a:fld>
            <a:endParaRPr lang="en-US"/>
          </a:p>
        </p:txBody>
      </p:sp>
    </p:spTree>
    <p:extLst>
      <p:ext uri="{BB962C8B-B14F-4D97-AF65-F5344CB8AC3E}">
        <p14:creationId xmlns:p14="http://schemas.microsoft.com/office/powerpoint/2010/main" val="343226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Derivatives – we see them all around us, from fluid dynamics to machine learning.  Imagine what you would do without them. Today, our group, self-titled as the Differentiators, bring to you </a:t>
            </a:r>
            <a:r>
              <a:rPr lang="en-US" dirty="0" err="1"/>
              <a:t>ADKit</a:t>
            </a:r>
            <a:r>
              <a:rPr lang="en-US" dirty="0"/>
              <a:t>, a Python package created to calculate derivatives of vector functions through the use of Automatic Differentiation.</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E2572D9-2D88-4A06-8773-5CF4C100B64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579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Automatic Differentiation? To calculate derivatives, there are in general three ways: Automatic Differentiation, Numeric Differentiation and Symbolic Differentiation. </a:t>
            </a:r>
          </a:p>
          <a:p>
            <a:endParaRPr lang="en-US" dirty="0"/>
          </a:p>
          <a:p>
            <a:r>
              <a:rPr lang="en-US" dirty="0"/>
              <a:t>We think that Automatic Differentiation (AD) is the best because AD calculate the partial derivatives of any function at any point efficiently and accurately. It has the advantages of the other two methods without their disadvantages. - unlike numeric differentiation, AD does not have the problem of floating point precision errors. Compared to symbolic differentiation, AD is not as memory intense, and can be much faster in terms of the calculation.</a:t>
            </a:r>
          </a:p>
          <a:p>
            <a:endParaRPr lang="en-US" dirty="0"/>
          </a:p>
          <a:p>
            <a:r>
              <a:rPr lang="en-US" dirty="0"/>
              <a:t>Automatic Differentiation has two modes, the forward mode and the reverse mode.</a:t>
            </a:r>
          </a:p>
        </p:txBody>
      </p:sp>
      <p:sp>
        <p:nvSpPr>
          <p:cNvPr id="4" name="Slide Number Placeholder 3"/>
          <p:cNvSpPr>
            <a:spLocks noGrp="1"/>
          </p:cNvSpPr>
          <p:nvPr>
            <p:ph type="sldNum" sz="quarter" idx="5"/>
          </p:nvPr>
        </p:nvSpPr>
        <p:spPr/>
        <p:txBody>
          <a:bodyPr/>
          <a:lstStyle/>
          <a:p>
            <a:fld id="{9E2572D9-2D88-4A06-8773-5CF4C100B646}" type="slidenum">
              <a:rPr lang="en-US" smtClean="0"/>
              <a:t>2</a:t>
            </a:fld>
            <a:endParaRPr lang="en-US"/>
          </a:p>
        </p:txBody>
      </p:sp>
    </p:spTree>
    <p:extLst>
      <p:ext uri="{BB962C8B-B14F-4D97-AF65-F5344CB8AC3E}">
        <p14:creationId xmlns:p14="http://schemas.microsoft.com/office/powerpoint/2010/main" val="75380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core of Automatic Differentiation is the principle that functions implemented as computer code can be broken down into elementary functions, ranging from elementary arithmetic operations (e.g. addition, multiplication etc.) and other functions (e.g. sin etc.). Hence, any differentiable function can be interpreted as a composition of different functions.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can see from the example, f = cos(x) + </a:t>
            </a:r>
            <a:r>
              <a:rPr lang="en-US" dirty="0" err="1"/>
              <a:t>xy</a:t>
            </a:r>
            <a:r>
              <a:rPr lang="en-US" dirty="0"/>
              <a:t>. in forward mode, the chain rule can be applied successively to each elementary operation to obtain the derivative of the function with respect to the input variables, and both the variable's value and derivative are calculated along the way, leading to a complete derivative trace.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E2572D9-2D88-4A06-8773-5CF4C100B646}" type="slidenum">
              <a:rPr lang="en-US" smtClean="0"/>
              <a:t>3</a:t>
            </a:fld>
            <a:endParaRPr lang="en-US"/>
          </a:p>
        </p:txBody>
      </p:sp>
    </p:spTree>
    <p:extLst>
      <p:ext uri="{BB962C8B-B14F-4D97-AF65-F5344CB8AC3E}">
        <p14:creationId xmlns:p14="http://schemas.microsoft.com/office/powerpoint/2010/main" val="1302196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core of Automatic Differentiation is the principle that functions implemented as computer code can be broken down into elementary functions, ranging from elementary arithmetic operations (e.g. addition, multiplication etc.) and other functions (e.g. sin etc.). Hence, any differentiable function can be interpreted as a composition of different functions.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can see from the example, f = cos(x) + </a:t>
            </a:r>
            <a:r>
              <a:rPr lang="en-US" dirty="0" err="1"/>
              <a:t>xy</a:t>
            </a:r>
            <a:r>
              <a:rPr lang="en-US" dirty="0"/>
              <a:t>. in forward mode, the chain rule can be applied successively to each elementary operation to obtain the derivative of the function with respect to the input variables, and both the variable's value and derivative are calculated along the way, leading to a complete derivative trace.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E2572D9-2D88-4A06-8773-5CF4C100B646}" type="slidenum">
              <a:rPr lang="en-US" smtClean="0"/>
              <a:t>4</a:t>
            </a:fld>
            <a:endParaRPr lang="en-US"/>
          </a:p>
        </p:txBody>
      </p:sp>
    </p:spTree>
    <p:extLst>
      <p:ext uri="{BB962C8B-B14F-4D97-AF65-F5344CB8AC3E}">
        <p14:creationId xmlns:p14="http://schemas.microsoft.com/office/powerpoint/2010/main" val="3032563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does this differ in the reverse mode? In reverse mode, there is a forward pass, where the intermediate variables are computed and their values and partial derivatives with respect to the previous layer stored in the memory.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we have the reverse pass, where we propagate back the derivatives with the help of the chain rule.  We start with the gradient of the function with respect to x5, which ends up being 1. As we go through the reverse pass and apply the chain rule, we finally end up with the partial derivatives of the input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terms of efficiency, the forward mode is more efficient when the number of functions to evaluate is much greater than the number of inputs, whereas the reverse mode, which computes the Jacobian-transpose-vector-product is more efficient when the number of inputs is much greater than the number of functions.</a:t>
            </a:r>
          </a:p>
        </p:txBody>
      </p:sp>
      <p:sp>
        <p:nvSpPr>
          <p:cNvPr id="4" name="Slide Number Placeholder 3"/>
          <p:cNvSpPr>
            <a:spLocks noGrp="1"/>
          </p:cNvSpPr>
          <p:nvPr>
            <p:ph type="sldNum" sz="quarter" idx="5"/>
          </p:nvPr>
        </p:nvSpPr>
        <p:spPr/>
        <p:txBody>
          <a:bodyPr/>
          <a:lstStyle/>
          <a:p>
            <a:fld id="{9E2572D9-2D88-4A06-8773-5CF4C100B646}" type="slidenum">
              <a:rPr lang="en-US" smtClean="0"/>
              <a:t>5</a:t>
            </a:fld>
            <a:endParaRPr lang="en-US"/>
          </a:p>
        </p:txBody>
      </p:sp>
    </p:spTree>
    <p:extLst>
      <p:ext uri="{BB962C8B-B14F-4D97-AF65-F5344CB8AC3E}">
        <p14:creationId xmlns:p14="http://schemas.microsoft.com/office/powerpoint/2010/main" val="1787119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module is a single AutoDiff.py file. Contained within it are two classes - </a:t>
            </a:r>
            <a:r>
              <a:rPr lang="en-US" dirty="0" err="1"/>
              <a:t>Ad_Var</a:t>
            </a:r>
            <a:r>
              <a:rPr lang="en-US" dirty="0"/>
              <a:t> for the forward mode and </a:t>
            </a:r>
            <a:r>
              <a:rPr lang="en-US" dirty="0" err="1"/>
              <a:t>rAd_Var</a:t>
            </a:r>
            <a:r>
              <a:rPr lang="en-US" dirty="0"/>
              <a:t> for the reverse mode.</a:t>
            </a:r>
          </a:p>
          <a:p>
            <a:endParaRPr lang="en-US" dirty="0"/>
          </a:p>
          <a:p>
            <a:r>
              <a:rPr lang="en-US" dirty="0"/>
              <a:t>This allows the user of this package the flexibility to choose between the two modes of automatic differentiation, depending on the vector functions and variables that they plan to differentiate</a:t>
            </a:r>
          </a:p>
          <a:p>
            <a:endParaRPr lang="en-US" dirty="0"/>
          </a:p>
          <a:p>
            <a:r>
              <a:rPr lang="en-US" dirty="0"/>
              <a:t>The choice of keeping them as two separate classes is based on the fact that there is limited </a:t>
            </a:r>
            <a:r>
              <a:rPr lang="en-US" dirty="0" err="1"/>
              <a:t>resuability</a:t>
            </a:r>
            <a:r>
              <a:rPr lang="en-US" dirty="0"/>
              <a:t> of code between both implementations - the forward mode determines the derivatives of the variables using the chain rule whereas reverse mode traverses the computational graph in the forward pass and stores both parent-child relationships and the partial derivatives without doing the chain rule.ls</a:t>
            </a:r>
          </a:p>
          <a:p>
            <a:endParaRPr lang="en-US" dirty="0"/>
          </a:p>
        </p:txBody>
      </p:sp>
      <p:sp>
        <p:nvSpPr>
          <p:cNvPr id="4" name="Slide Number Placeholder 3"/>
          <p:cNvSpPr>
            <a:spLocks noGrp="1"/>
          </p:cNvSpPr>
          <p:nvPr>
            <p:ph type="sldNum" sz="quarter" idx="5"/>
          </p:nvPr>
        </p:nvSpPr>
        <p:spPr/>
        <p:txBody>
          <a:bodyPr/>
          <a:lstStyle/>
          <a:p>
            <a:fld id="{9E2572D9-2D88-4A06-8773-5CF4C100B646}" type="slidenum">
              <a:rPr lang="en-US" smtClean="0"/>
              <a:t>6</a:t>
            </a:fld>
            <a:endParaRPr lang="en-US"/>
          </a:p>
        </p:txBody>
      </p:sp>
    </p:spTree>
    <p:extLst>
      <p:ext uri="{BB962C8B-B14F-4D97-AF65-F5344CB8AC3E}">
        <p14:creationId xmlns:p14="http://schemas.microsoft.com/office/powerpoint/2010/main" val="3795894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8503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4681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12/6/19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036995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65412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935145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66943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12/6/19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286384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33360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63090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98351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83633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12/6/19</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3221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12/6/19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97936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12/6/19</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26641510"/>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3" r:id="rId6"/>
    <p:sldLayoutId id="2147483738" r:id="rId7"/>
    <p:sldLayoutId id="2147483739" r:id="rId8"/>
    <p:sldLayoutId id="2147483740" r:id="rId9"/>
    <p:sldLayoutId id="2147483741" r:id="rId10"/>
    <p:sldLayoutId id="2147483742" r:id="rId11"/>
  </p:sldLayoutIdLst>
  <p:hf sldNum="0" hdr="0" ftr="0" dt="0"/>
  <p:txStyles>
    <p:titleStyle>
      <a:lvl1pPr algn="l" defTabSz="914400" rtl="0" eaLnBrk="1" latinLnBrk="0" hangingPunct="1">
        <a:lnSpc>
          <a:spcPct val="90000"/>
        </a:lnSpc>
        <a:spcBef>
          <a:spcPct val="0"/>
        </a:spcBef>
        <a:buNone/>
        <a:defRPr lang="en-US" sz="4000" b="1" i="0"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3.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22.png"/><Relationship Id="rId2" Type="http://schemas.openxmlformats.org/officeDocument/2006/relationships/notesSlide" Target="../notesSlides/notesSlide5.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20.png"/><Relationship Id="rId10" Type="http://schemas.openxmlformats.org/officeDocument/2006/relationships/image" Target="../media/image10.png"/><Relationship Id="rId19" Type="http://schemas.openxmlformats.org/officeDocument/2006/relationships/image" Target="../media/image24.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venir Next LT Pro" panose="02020404030301010803"/>
              <a:ea typeface="+mn-ea"/>
              <a:cs typeface="+mn-cs"/>
            </a:endParaRPr>
          </a:p>
        </p:txBody>
      </p:sp>
      <p:pic>
        <p:nvPicPr>
          <p:cNvPr id="16" name="Picture 3">
            <a:extLst>
              <a:ext uri="{FF2B5EF4-FFF2-40B4-BE49-F238E27FC236}">
                <a16:creationId xmlns:a16="http://schemas.microsoft.com/office/drawing/2014/main" id="{F0E2D285-208D-4BEF-8DDC-6554EC15110B}"/>
              </a:ext>
            </a:extLst>
          </p:cNvPr>
          <p:cNvPicPr>
            <a:picLocks noChangeAspect="1"/>
          </p:cNvPicPr>
          <p:nvPr/>
        </p:nvPicPr>
        <p:blipFill rotWithShape="1">
          <a:blip r:embed="rId3">
            <a:alphaModFix amt="45000"/>
          </a:blip>
          <a:srcRect t="13375" b="2356"/>
          <a:stretch/>
        </p:blipFill>
        <p:spPr>
          <a:xfrm>
            <a:off x="20" y="10"/>
            <a:ext cx="12191980" cy="6857990"/>
          </a:xfrm>
          <a:prstGeom prst="rect">
            <a:avLst/>
          </a:prstGeom>
        </p:spPr>
      </p:pic>
      <p:sp>
        <p:nvSpPr>
          <p:cNvPr id="17"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D189E322-954B-B747-B806-0F5F5C0E0721}"/>
              </a:ext>
            </a:extLst>
          </p:cNvPr>
          <p:cNvSpPr>
            <a:spLocks noGrp="1"/>
          </p:cNvSpPr>
          <p:nvPr>
            <p:ph type="ctrTitle"/>
          </p:nvPr>
        </p:nvSpPr>
        <p:spPr>
          <a:xfrm>
            <a:off x="1769532" y="2091263"/>
            <a:ext cx="8652938" cy="2461504"/>
          </a:xfrm>
        </p:spPr>
        <p:txBody>
          <a:bodyPr>
            <a:normAutofit/>
          </a:bodyPr>
          <a:lstStyle/>
          <a:p>
            <a:r>
              <a:rPr lang="en-US" altLang="zh-CN" dirty="0" err="1"/>
              <a:t>ADKit</a:t>
            </a:r>
            <a:endParaRPr lang="en-US" dirty="0"/>
          </a:p>
        </p:txBody>
      </p:sp>
      <p:sp>
        <p:nvSpPr>
          <p:cNvPr id="3" name="Subtitle 2">
            <a:extLst>
              <a:ext uri="{FF2B5EF4-FFF2-40B4-BE49-F238E27FC236}">
                <a16:creationId xmlns:a16="http://schemas.microsoft.com/office/drawing/2014/main" id="{FE1BF586-1CB8-A147-9589-ECE626B2D772}"/>
              </a:ext>
            </a:extLst>
          </p:cNvPr>
          <p:cNvSpPr>
            <a:spLocks noGrp="1"/>
          </p:cNvSpPr>
          <p:nvPr>
            <p:ph type="subTitle" idx="1"/>
          </p:nvPr>
        </p:nvSpPr>
        <p:spPr>
          <a:xfrm>
            <a:off x="1769532" y="4623127"/>
            <a:ext cx="8655200" cy="457201"/>
          </a:xfrm>
        </p:spPr>
        <p:txBody>
          <a:bodyPr>
            <a:normAutofit fontScale="92500"/>
          </a:bodyPr>
          <a:lstStyle/>
          <a:p>
            <a:pPr>
              <a:spcAft>
                <a:spcPts val="600"/>
              </a:spcAft>
            </a:pPr>
            <a:r>
              <a:rPr lang="en-US" altLang="zh-CN" dirty="0">
                <a:solidFill>
                  <a:schemeClr val="tx1"/>
                </a:solidFill>
                <a:latin typeface="Times New Roman" panose="02020603050405020304" pitchFamily="18" charset="0"/>
                <a:cs typeface="Times New Roman" panose="02020603050405020304" pitchFamily="18" charset="0"/>
              </a:rPr>
              <a:t>By</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The</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Differentiators:</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Dimitris</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Vamvourellis,</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Michael</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Scott,</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Royce</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Yap,</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Yiwen</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Wang</a:t>
            </a:r>
            <a:r>
              <a:rPr lang="zh-CN" altLang="en-US" dirty="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8"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23493356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extLst>
              <a:ext uri="{BEBA8EAE-BF5A-486C-A8C5-ECC9F3942E4B}">
                <a14:imgProps xmlns:a14="http://schemas.microsoft.com/office/drawing/2010/main">
                  <a14:imgLayer r:embed="rId3">
                    <a14:imgEffect>
                      <a14:brightnessContrast bright="32000" contrast="-15000"/>
                    </a14:imgEffect>
                  </a14:imgLayer>
                </a14:imgProps>
              </a:ext>
            </a:extLst>
          </a:blip>
          <a:srcRect/>
          <a:stretch>
            <a:fillRect t="-6000" b="-6000"/>
          </a:stretch>
        </a:blipFill>
        <a:effectLst/>
      </p:bgPr>
    </p:bg>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94" name="Rectangle 93">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D5B451DC-171F-444B-B859-FD74853C18FD}"/>
              </a:ext>
            </a:extLst>
          </p:cNvPr>
          <p:cNvSpPr>
            <a:spLocks noGrp="1"/>
          </p:cNvSpPr>
          <p:nvPr>
            <p:ph type="title"/>
          </p:nvPr>
        </p:nvSpPr>
        <p:spPr>
          <a:xfrm>
            <a:off x="481774" y="711282"/>
            <a:ext cx="4296601" cy="1527078"/>
          </a:xfrm>
        </p:spPr>
        <p:txBody>
          <a:bodyPr vert="horz" lIns="91440" tIns="45720" rIns="91440" bIns="45720" rtlCol="0">
            <a:normAutofit/>
          </a:bodyPr>
          <a:lstStyle/>
          <a:p>
            <a:r>
              <a:rPr lang="en-US" cap="all" spc="-100" dirty="0">
                <a:solidFill>
                  <a:srgbClr val="8492D0"/>
                </a:solidFill>
                <a:latin typeface="Herculanum" panose="02000505000000020004" pitchFamily="2" charset="77"/>
              </a:rPr>
              <a:t>Forward</a:t>
            </a:r>
            <a:r>
              <a:rPr lang="en-US" altLang="zh-CN" cap="all" spc="-100" dirty="0">
                <a:solidFill>
                  <a:srgbClr val="8492D0"/>
                </a:solidFill>
                <a:latin typeface="Herculanum" panose="02000505000000020004" pitchFamily="2" charset="77"/>
              </a:rPr>
              <a:t> </a:t>
            </a:r>
            <a:r>
              <a:rPr lang="en-US" altLang="zh-CN" cap="all" spc="-100" dirty="0">
                <a:solidFill>
                  <a:srgbClr val="8492D0"/>
                </a:solidFill>
                <a:latin typeface="Papyrus" panose="020B0602040200020303" pitchFamily="34" charset="77"/>
              </a:rPr>
              <a:t>Mode</a:t>
            </a:r>
            <a:endParaRPr lang="en-US" cap="all" spc="-100" dirty="0">
              <a:solidFill>
                <a:srgbClr val="8492D0"/>
              </a:solidFill>
              <a:latin typeface="Papyrus" panose="020B0602040200020303" pitchFamily="34" charset="77"/>
            </a:endParaRPr>
          </a:p>
        </p:txBody>
      </p:sp>
      <p:sp>
        <p:nvSpPr>
          <p:cNvPr id="66" name="Title 1">
            <a:extLst>
              <a:ext uri="{FF2B5EF4-FFF2-40B4-BE49-F238E27FC236}">
                <a16:creationId xmlns:a16="http://schemas.microsoft.com/office/drawing/2014/main" id="{BECE532A-C584-5345-A901-B72A517CEADB}"/>
              </a:ext>
            </a:extLst>
          </p:cNvPr>
          <p:cNvSpPr txBox="1">
            <a:spLocks/>
          </p:cNvSpPr>
          <p:nvPr/>
        </p:nvSpPr>
        <p:spPr>
          <a:xfrm>
            <a:off x="7895399" y="4691795"/>
            <a:ext cx="4296601" cy="1527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b="1" i="0" kern="1200" cap="none" spc="-70" baseline="0" dirty="0">
                <a:solidFill>
                  <a:schemeClr val="tx1">
                    <a:lumMod val="85000"/>
                    <a:lumOff val="15000"/>
                  </a:schemeClr>
                </a:solidFill>
                <a:effectLst/>
                <a:latin typeface="+mj-lt"/>
                <a:ea typeface="+mn-ea"/>
                <a:cs typeface="+mn-cs"/>
              </a:defRPr>
            </a:lvl1pPr>
          </a:lstStyle>
          <a:p>
            <a:r>
              <a:rPr lang="en-US" altLang="zh-CN" cap="all" spc="-100" dirty="0">
                <a:solidFill>
                  <a:srgbClr val="854767"/>
                </a:solidFill>
                <a:latin typeface="Papyrus" panose="020B0602040200020303" pitchFamily="34" charset="77"/>
              </a:rPr>
              <a:t>REVERSE</a:t>
            </a:r>
            <a:r>
              <a:rPr lang="en-US" altLang="zh-CN" cap="all" spc="-100" dirty="0">
                <a:solidFill>
                  <a:srgbClr val="854767"/>
                </a:solidFill>
                <a:latin typeface="Herculanum" panose="02000505000000020004" pitchFamily="2" charset="77"/>
              </a:rPr>
              <a:t> Mode</a:t>
            </a:r>
            <a:endParaRPr lang="en-US" cap="all" spc="-100" dirty="0">
              <a:solidFill>
                <a:srgbClr val="854767"/>
              </a:solidFill>
              <a:latin typeface="Herculanum" panose="02000505000000020004" pitchFamily="2" charset="77"/>
            </a:endParaRPr>
          </a:p>
        </p:txBody>
      </p:sp>
      <p:sp>
        <p:nvSpPr>
          <p:cNvPr id="38" name="TextBox 37">
            <a:extLst>
              <a:ext uri="{FF2B5EF4-FFF2-40B4-BE49-F238E27FC236}">
                <a16:creationId xmlns:a16="http://schemas.microsoft.com/office/drawing/2014/main" id="{DCD532DD-EA10-9E4C-BC1D-048791D8BC45}"/>
              </a:ext>
            </a:extLst>
          </p:cNvPr>
          <p:cNvSpPr txBox="1"/>
          <p:nvPr/>
        </p:nvSpPr>
        <p:spPr>
          <a:xfrm>
            <a:off x="1892522" y="2852339"/>
            <a:ext cx="8358188" cy="1200329"/>
          </a:xfrm>
          <a:prstGeom prst="rect">
            <a:avLst/>
          </a:prstGeom>
          <a:noFill/>
        </p:spPr>
        <p:txBody>
          <a:bodyPr wrap="square" rtlCol="0">
            <a:spAutoFit/>
          </a:bodyPr>
          <a:lstStyle/>
          <a:p>
            <a:r>
              <a:rPr lang="en-US" altLang="zh-CN" sz="7200" dirty="0">
                <a:latin typeface="Papyrus" panose="020B0602040200020303" pitchFamily="34" charset="77"/>
              </a:rPr>
              <a:t>The</a:t>
            </a:r>
            <a:r>
              <a:rPr lang="zh-CN" altLang="en-US" sz="7200" dirty="0">
                <a:latin typeface="Papyrus" panose="020B0602040200020303" pitchFamily="34" charset="77"/>
              </a:rPr>
              <a:t> </a:t>
            </a:r>
            <a:r>
              <a:rPr lang="en-US" altLang="zh-CN" sz="7200" dirty="0">
                <a:latin typeface="Papyrus" panose="020B0602040200020303" pitchFamily="34" charset="77"/>
              </a:rPr>
              <a:t>Differentiators</a:t>
            </a:r>
            <a:endParaRPr lang="en-US" sz="7200" dirty="0">
              <a:latin typeface="Papyrus" panose="020B0602040200020303" pitchFamily="34" charset="77"/>
            </a:endParaRPr>
          </a:p>
        </p:txBody>
      </p:sp>
    </p:spTree>
    <p:extLst>
      <p:ext uri="{BB962C8B-B14F-4D97-AF65-F5344CB8AC3E}">
        <p14:creationId xmlns:p14="http://schemas.microsoft.com/office/powerpoint/2010/main" val="33286416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76197-F86A-B741-BB47-D4B0F9CB594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Why Automatic Differentiation?</a:t>
            </a:r>
          </a:p>
        </p:txBody>
      </p:sp>
      <p:sp>
        <p:nvSpPr>
          <p:cNvPr id="3" name="Content Placeholder 2">
            <a:extLst>
              <a:ext uri="{FF2B5EF4-FFF2-40B4-BE49-F238E27FC236}">
                <a16:creationId xmlns:a16="http://schemas.microsoft.com/office/drawing/2014/main" id="{AECA17F7-CB4B-EF41-8AAB-2639A8217CA9}"/>
              </a:ext>
            </a:extLst>
          </p:cNvPr>
          <p:cNvSpPr>
            <a:spLocks noGrp="1"/>
          </p:cNvSpPr>
          <p:nvPr>
            <p:ph idx="1"/>
          </p:nvPr>
        </p:nvSpPr>
        <p:spPr>
          <a:xfrm>
            <a:off x="1066800" y="2233826"/>
            <a:ext cx="10058400" cy="3849624"/>
          </a:xfrm>
        </p:spPr>
        <p:txBody>
          <a:bodyPr>
            <a:normAutofit/>
          </a:bodyPr>
          <a:lstStyle/>
          <a:p>
            <a:pPr>
              <a:spcBef>
                <a:spcPts val="1800"/>
              </a:spcBef>
              <a:buFont typeface="Arial" panose="020B0604020202020204" pitchFamily="34" charset="0"/>
              <a:buChar char="•"/>
            </a:pPr>
            <a:r>
              <a:rPr lang="en-US" altLang="zh-CN" sz="2600" dirty="0">
                <a:solidFill>
                  <a:schemeClr val="bg2">
                    <a:lumMod val="25000"/>
                  </a:schemeClr>
                </a:solidFill>
                <a:latin typeface="Times New Roman" panose="02020603050405020304" pitchFamily="18" charset="0"/>
                <a:cs typeface="Times New Roman" panose="02020603050405020304" pitchFamily="18" charset="0"/>
              </a:rPr>
              <a:t>Heavily</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solidFill>
                  <a:schemeClr val="bg2">
                    <a:lumMod val="25000"/>
                  </a:schemeClr>
                </a:solidFill>
                <a:latin typeface="Times New Roman" panose="02020603050405020304" pitchFamily="18" charset="0"/>
                <a:cs typeface="Times New Roman" panose="02020603050405020304" pitchFamily="18" charset="0"/>
              </a:rPr>
              <a:t>used</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solidFill>
                  <a:schemeClr val="bg2">
                    <a:lumMod val="25000"/>
                  </a:schemeClr>
                </a:solidFill>
                <a:latin typeface="Times New Roman" panose="02020603050405020304" pitchFamily="18" charset="0"/>
                <a:cs typeface="Times New Roman" panose="02020603050405020304" pitchFamily="18" charset="0"/>
              </a:rPr>
              <a:t>in</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solidFill>
                  <a:schemeClr val="bg2">
                    <a:lumMod val="25000"/>
                  </a:schemeClr>
                </a:solidFill>
                <a:latin typeface="Times New Roman" panose="02020603050405020304" pitchFamily="18" charset="0"/>
                <a:cs typeface="Times New Roman" panose="02020603050405020304" pitchFamily="18" charset="0"/>
              </a:rPr>
              <a:t>solving</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solidFill>
                  <a:schemeClr val="bg2">
                    <a:lumMod val="25000"/>
                  </a:schemeClr>
                </a:solidFill>
                <a:latin typeface="Times New Roman" panose="02020603050405020304" pitchFamily="18" charset="0"/>
                <a:cs typeface="Times New Roman" panose="02020603050405020304" pitchFamily="18" charset="0"/>
              </a:rPr>
              <a:t>optimization</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solidFill>
                  <a:schemeClr val="bg2">
                    <a:lumMod val="25000"/>
                  </a:schemeClr>
                </a:solidFill>
                <a:latin typeface="Times New Roman" panose="02020603050405020304" pitchFamily="18" charset="0"/>
                <a:cs typeface="Times New Roman" panose="02020603050405020304" pitchFamily="18" charset="0"/>
              </a:rPr>
              <a:t>problems; able to c</a:t>
            </a:r>
            <a:r>
              <a:rPr lang="en-US" sz="2600" dirty="0">
                <a:solidFill>
                  <a:schemeClr val="bg2">
                    <a:lumMod val="25000"/>
                  </a:schemeClr>
                </a:solidFill>
                <a:latin typeface="Times New Roman" panose="02020603050405020304" pitchFamily="18" charset="0"/>
                <a:cs typeface="Times New Roman" panose="02020603050405020304" pitchFamily="18" charset="0"/>
              </a:rPr>
              <a:t>alculate the partial derivatives of any function at any point</a:t>
            </a:r>
            <a:endParaRPr lang="en-US" altLang="zh-CN" sz="2600" dirty="0">
              <a:latin typeface="Times New Roman" panose="02020603050405020304" pitchFamily="18" charset="0"/>
              <a:cs typeface="Times New Roman" panose="02020603050405020304" pitchFamily="18" charset="0"/>
            </a:endParaRPr>
          </a:p>
          <a:p>
            <a:pPr>
              <a:spcBef>
                <a:spcPts val="1800"/>
              </a:spcBef>
              <a:buFont typeface="Arial" panose="020B0604020202020204" pitchFamily="34" charset="0"/>
              <a:buChar char="•"/>
            </a:pPr>
            <a:r>
              <a:rPr lang="en-US" altLang="zh-CN" sz="2600" dirty="0">
                <a:solidFill>
                  <a:schemeClr val="bg2">
                    <a:lumMod val="25000"/>
                  </a:schemeClr>
                </a:solidFill>
                <a:latin typeface="Times New Roman" panose="02020603050405020304" pitchFamily="18" charset="0"/>
                <a:cs typeface="Times New Roman" panose="02020603050405020304" pitchFamily="18" charset="0"/>
              </a:rPr>
              <a:t>More</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accurate</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solidFill>
                  <a:schemeClr val="bg2">
                    <a:lumMod val="25000"/>
                  </a:schemeClr>
                </a:solidFill>
                <a:latin typeface="Times New Roman" panose="02020603050405020304" pitchFamily="18" charset="0"/>
                <a:cs typeface="Times New Roman" panose="02020603050405020304" pitchFamily="18" charset="0"/>
              </a:rPr>
              <a:t>than</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i="1" dirty="0">
                <a:solidFill>
                  <a:schemeClr val="bg2">
                    <a:lumMod val="25000"/>
                  </a:schemeClr>
                </a:solidFill>
                <a:latin typeface="Times New Roman" panose="02020603050405020304" pitchFamily="18" charset="0"/>
                <a:cs typeface="Times New Roman" panose="02020603050405020304" pitchFamily="18" charset="0"/>
              </a:rPr>
              <a:t>numeric</a:t>
            </a:r>
            <a:r>
              <a:rPr lang="zh-CN" altLang="en-US" sz="2600" i="1"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i="1" dirty="0">
                <a:solidFill>
                  <a:schemeClr val="bg2">
                    <a:lumMod val="25000"/>
                  </a:schemeClr>
                </a:solidFill>
                <a:latin typeface="Times New Roman" panose="02020603050405020304" pitchFamily="18" charset="0"/>
                <a:cs typeface="Times New Roman" panose="02020603050405020304" pitchFamily="18" charset="0"/>
              </a:rPr>
              <a:t>differentiation</a:t>
            </a:r>
            <a:endParaRPr lang="en-US" altLang="zh-CN" sz="2600" dirty="0">
              <a:latin typeface="Times New Roman" panose="02020603050405020304" pitchFamily="18" charset="0"/>
              <a:cs typeface="Times New Roman" panose="02020603050405020304" pitchFamily="18" charset="0"/>
            </a:endParaRPr>
          </a:p>
          <a:p>
            <a:pPr>
              <a:spcBef>
                <a:spcPts val="1800"/>
              </a:spcBef>
              <a:buFont typeface="Arial" panose="020B0604020202020204" pitchFamily="34" charset="0"/>
              <a:buChar char="•"/>
            </a:pPr>
            <a:r>
              <a:rPr lang="en-US" altLang="zh-CN" sz="2600" dirty="0">
                <a:solidFill>
                  <a:schemeClr val="bg2">
                    <a:lumMod val="25000"/>
                  </a:schemeClr>
                </a:solidFill>
                <a:latin typeface="Times New Roman" panose="02020603050405020304" pitchFamily="18" charset="0"/>
                <a:cs typeface="Times New Roman" panose="02020603050405020304" pitchFamily="18" charset="0"/>
              </a:rPr>
              <a:t>Faster</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solidFill>
                  <a:schemeClr val="bg2">
                    <a:lumMod val="25000"/>
                  </a:schemeClr>
                </a:solidFill>
                <a:latin typeface="Times New Roman" panose="02020603050405020304" pitchFamily="18" charset="0"/>
                <a:cs typeface="Times New Roman" panose="02020603050405020304" pitchFamily="18" charset="0"/>
              </a:rPr>
              <a:t>and</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solidFill>
                  <a:schemeClr val="bg2">
                    <a:lumMod val="25000"/>
                  </a:schemeClr>
                </a:solidFill>
                <a:latin typeface="Times New Roman" panose="02020603050405020304" pitchFamily="18" charset="0"/>
                <a:cs typeface="Times New Roman" panose="02020603050405020304" pitchFamily="18" charset="0"/>
              </a:rPr>
              <a:t>occupies</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solidFill>
                  <a:schemeClr val="bg2">
                    <a:lumMod val="25000"/>
                  </a:schemeClr>
                </a:solidFill>
                <a:latin typeface="Times New Roman" panose="02020603050405020304" pitchFamily="18" charset="0"/>
                <a:cs typeface="Times New Roman" panose="02020603050405020304" pitchFamily="18" charset="0"/>
              </a:rPr>
              <a:t>less</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solidFill>
                  <a:schemeClr val="bg2">
                    <a:lumMod val="25000"/>
                  </a:schemeClr>
                </a:solidFill>
                <a:latin typeface="Times New Roman" panose="02020603050405020304" pitchFamily="18" charset="0"/>
                <a:cs typeface="Times New Roman" panose="02020603050405020304" pitchFamily="18" charset="0"/>
              </a:rPr>
              <a:t>memory</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dirty="0">
                <a:solidFill>
                  <a:schemeClr val="bg2">
                    <a:lumMod val="25000"/>
                  </a:schemeClr>
                </a:solidFill>
                <a:latin typeface="Times New Roman" panose="02020603050405020304" pitchFamily="18" charset="0"/>
                <a:cs typeface="Times New Roman" panose="02020603050405020304" pitchFamily="18" charset="0"/>
              </a:rPr>
              <a:t>than</a:t>
            </a:r>
            <a:r>
              <a:rPr lang="zh-CN" altLang="en-US" sz="26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i="1" dirty="0">
                <a:solidFill>
                  <a:schemeClr val="bg2">
                    <a:lumMod val="25000"/>
                  </a:schemeClr>
                </a:solidFill>
                <a:latin typeface="Times New Roman" panose="02020603050405020304" pitchFamily="18" charset="0"/>
                <a:cs typeface="Times New Roman" panose="02020603050405020304" pitchFamily="18" charset="0"/>
              </a:rPr>
              <a:t>symbolic</a:t>
            </a:r>
            <a:r>
              <a:rPr lang="zh-CN" altLang="en-US" sz="2600" i="1"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2600" i="1" dirty="0">
                <a:solidFill>
                  <a:schemeClr val="bg2">
                    <a:lumMod val="25000"/>
                  </a:schemeClr>
                </a:solidFill>
                <a:latin typeface="Times New Roman" panose="02020603050405020304" pitchFamily="18" charset="0"/>
                <a:cs typeface="Times New Roman" panose="02020603050405020304" pitchFamily="18" charset="0"/>
              </a:rPr>
              <a:t>differentiation</a:t>
            </a:r>
          </a:p>
          <a:p>
            <a:pPr>
              <a:spcBef>
                <a:spcPts val="1800"/>
              </a:spcBef>
              <a:buFont typeface="Arial" panose="020B0604020202020204" pitchFamily="34" charset="0"/>
              <a:buChar char="•"/>
            </a:pPr>
            <a:r>
              <a:rPr lang="en-US" sz="2600" dirty="0">
                <a:solidFill>
                  <a:schemeClr val="bg2">
                    <a:lumMod val="25000"/>
                  </a:schemeClr>
                </a:solidFill>
                <a:latin typeface="Times New Roman" panose="02020603050405020304" pitchFamily="18" charset="0"/>
                <a:cs typeface="Times New Roman" panose="02020603050405020304" pitchFamily="18" charset="0"/>
              </a:rPr>
              <a:t>Two modes in Automatic Differentiation - forward and reverse</a:t>
            </a:r>
            <a:endParaRPr lang="en-US" altLang="zh-CN" sz="2600" dirty="0">
              <a:solidFill>
                <a:schemeClr val="bg2">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1586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4A18-6629-B048-B4F3-CF59362574B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Background</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20FA109-6788-4827-9EF6-93EF68D28DCC}"/>
                  </a:ext>
                </a:extLst>
              </p:cNvPr>
              <p:cNvSpPr txBox="1"/>
              <p:nvPr/>
            </p:nvSpPr>
            <p:spPr>
              <a:xfrm>
                <a:off x="1023979" y="1995820"/>
                <a:ext cx="3573780" cy="1200329"/>
              </a:xfrm>
              <a:prstGeom prst="rect">
                <a:avLst/>
              </a:prstGeom>
              <a:noFill/>
            </p:spPr>
            <p:txBody>
              <a:bodyPr wrap="square" rtlCol="0">
                <a:spAutoFit/>
              </a:bodyPr>
              <a:lstStyle/>
              <a:p>
                <a:r>
                  <a:rPr lang="en-US" sz="2400" b="1" i="1" dirty="0">
                    <a:latin typeface="Cambria Math" panose="02040503050406030204" pitchFamily="18" charset="0"/>
                  </a:rPr>
                  <a:t>Example:</a:t>
                </a:r>
              </a:p>
              <a:p>
                <a:endParaRPr lang="en-US" sz="2400"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𝒇</m:t>
                      </m:r>
                      <m:r>
                        <a:rPr lang="en-US" sz="2400" b="1" i="1" smtClean="0">
                          <a:latin typeface="Cambria Math" panose="02040503050406030204" pitchFamily="18" charset="0"/>
                        </a:rPr>
                        <m:t>=</m:t>
                      </m:r>
                      <m:func>
                        <m:funcPr>
                          <m:ctrlPr>
                            <a:rPr lang="en-US" sz="2400" b="1" i="1" smtClean="0">
                              <a:latin typeface="Cambria Math" panose="02040503050406030204" pitchFamily="18" charset="0"/>
                            </a:rPr>
                          </m:ctrlPr>
                        </m:funcPr>
                        <m:fName>
                          <m:r>
                            <a:rPr lang="en-US" sz="2400" b="1" i="0" smtClean="0">
                              <a:latin typeface="Cambria Math" panose="02040503050406030204" pitchFamily="18" charset="0"/>
                            </a:rPr>
                            <m:t>𝐜𝐨𝐬</m:t>
                          </m:r>
                        </m:fName>
                        <m:e>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𝒙</m:t>
                              </m:r>
                            </m:e>
                          </m:d>
                        </m:e>
                      </m:func>
                      <m:r>
                        <a:rPr lang="en-US" sz="2400" b="1" i="1" smtClean="0">
                          <a:latin typeface="Cambria Math" panose="02040503050406030204" pitchFamily="18" charset="0"/>
                        </a:rPr>
                        <m:t>+</m:t>
                      </m:r>
                      <m:r>
                        <a:rPr lang="en-US" sz="2400" b="1" i="1" smtClean="0">
                          <a:latin typeface="Cambria Math" panose="02040503050406030204" pitchFamily="18" charset="0"/>
                        </a:rPr>
                        <m:t>𝒙𝒚</m:t>
                      </m:r>
                    </m:oMath>
                  </m:oMathPara>
                </a14:m>
                <a:endParaRPr lang="en-US" sz="2400" b="1" dirty="0"/>
              </a:p>
            </p:txBody>
          </p:sp>
        </mc:Choice>
        <mc:Fallback xmlns="">
          <p:sp>
            <p:nvSpPr>
              <p:cNvPr id="38" name="TextBox 37">
                <a:extLst>
                  <a:ext uri="{FF2B5EF4-FFF2-40B4-BE49-F238E27FC236}">
                    <a16:creationId xmlns:a16="http://schemas.microsoft.com/office/drawing/2014/main" id="{620FA109-6788-4827-9EF6-93EF68D28DCC}"/>
                  </a:ext>
                </a:extLst>
              </p:cNvPr>
              <p:cNvSpPr txBox="1">
                <a:spLocks noRot="1" noChangeAspect="1" noMove="1" noResize="1" noEditPoints="1" noAdjustHandles="1" noChangeArrowheads="1" noChangeShapeType="1" noTextEdit="1"/>
              </p:cNvSpPr>
              <p:nvPr/>
            </p:nvSpPr>
            <p:spPr>
              <a:xfrm>
                <a:off x="1023979" y="1995820"/>
                <a:ext cx="3573780" cy="1200329"/>
              </a:xfrm>
              <a:prstGeom prst="rect">
                <a:avLst/>
              </a:prstGeom>
              <a:blipFill>
                <a:blip r:embed="rId3"/>
                <a:stretch>
                  <a:fillRect l="-2730" t="-4061" b="-6599"/>
                </a:stretch>
              </a:blipFill>
            </p:spPr>
            <p:txBody>
              <a:bodyPr/>
              <a:lstStyle/>
              <a:p>
                <a:r>
                  <a:rPr lang="en-US">
                    <a:noFill/>
                  </a:rPr>
                  <a:t> </a:t>
                </a:r>
              </a:p>
            </p:txBody>
          </p:sp>
        </mc:Fallback>
      </mc:AlternateContent>
      <p:grpSp>
        <p:nvGrpSpPr>
          <p:cNvPr id="59" name="Group 58">
            <a:extLst>
              <a:ext uri="{FF2B5EF4-FFF2-40B4-BE49-F238E27FC236}">
                <a16:creationId xmlns:a16="http://schemas.microsoft.com/office/drawing/2014/main" id="{4EFBF02B-5F9C-497F-A1C1-A76E347D9132}"/>
              </a:ext>
            </a:extLst>
          </p:cNvPr>
          <p:cNvGrpSpPr/>
          <p:nvPr/>
        </p:nvGrpSpPr>
        <p:grpSpPr>
          <a:xfrm>
            <a:off x="5751192" y="2014194"/>
            <a:ext cx="4019550" cy="4088137"/>
            <a:chOff x="5751192" y="2014194"/>
            <a:chExt cx="4019550" cy="4088137"/>
          </a:xfrm>
        </p:grpSpPr>
        <p:sp>
          <p:nvSpPr>
            <p:cNvPr id="49" name="Rectangle: Rounded Corners 48">
              <a:extLst>
                <a:ext uri="{FF2B5EF4-FFF2-40B4-BE49-F238E27FC236}">
                  <a16:creationId xmlns:a16="http://schemas.microsoft.com/office/drawing/2014/main" id="{C6C877A6-F0ED-4A47-B13D-6E7D79AF8A6C}"/>
                </a:ext>
              </a:extLst>
            </p:cNvPr>
            <p:cNvSpPr/>
            <p:nvPr/>
          </p:nvSpPr>
          <p:spPr>
            <a:xfrm>
              <a:off x="5751192" y="2014194"/>
              <a:ext cx="4019550" cy="4088137"/>
            </a:xfrm>
            <a:prstGeom prst="roundRect">
              <a:avLst>
                <a:gd name="adj" fmla="val 623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8D47D11F-CABC-4011-8A2A-193AD3D3484D}"/>
                </a:ext>
              </a:extLst>
            </p:cNvPr>
            <p:cNvGrpSpPr/>
            <p:nvPr/>
          </p:nvGrpSpPr>
          <p:grpSpPr>
            <a:xfrm>
              <a:off x="6075351" y="2297035"/>
              <a:ext cx="3257557" cy="3487923"/>
              <a:chOff x="3943819" y="2194165"/>
              <a:chExt cx="3257557" cy="3487923"/>
            </a:xfrm>
          </p:grpSpPr>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51C4D35E-E2E8-4F8C-A731-6494FE07A647}"/>
                      </a:ext>
                    </a:extLst>
                  </p:cNvPr>
                  <p:cNvSpPr/>
                  <p:nvPr/>
                </p:nvSpPr>
                <p:spPr>
                  <a:xfrm>
                    <a:off x="4869496" y="2739281"/>
                    <a:ext cx="680086"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oMath>
                      </m:oMathPara>
                    </a14:m>
                    <a:endParaRPr lang="en-US" sz="2400" dirty="0"/>
                  </a:p>
                </p:txBody>
              </p:sp>
            </mc:Choice>
            <mc:Fallback xmlns="">
              <p:sp>
                <p:nvSpPr>
                  <p:cNvPr id="8" name="Oval 7">
                    <a:extLst>
                      <a:ext uri="{FF2B5EF4-FFF2-40B4-BE49-F238E27FC236}">
                        <a16:creationId xmlns:a16="http://schemas.microsoft.com/office/drawing/2014/main" id="{51C4D35E-E2E8-4F8C-A731-6494FE07A647}"/>
                      </a:ext>
                    </a:extLst>
                  </p:cNvPr>
                  <p:cNvSpPr>
                    <a:spLocks noRot="1" noChangeAspect="1" noMove="1" noResize="1" noEditPoints="1" noAdjustHandles="1" noChangeArrowheads="1" noChangeShapeType="1" noTextEdit="1"/>
                  </p:cNvSpPr>
                  <p:nvPr/>
                </p:nvSpPr>
                <p:spPr>
                  <a:xfrm>
                    <a:off x="4869496" y="2739281"/>
                    <a:ext cx="680086" cy="680085"/>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Oval 22">
                    <a:extLst>
                      <a:ext uri="{FF2B5EF4-FFF2-40B4-BE49-F238E27FC236}">
                        <a16:creationId xmlns:a16="http://schemas.microsoft.com/office/drawing/2014/main" id="{87E1DADD-7AB5-4698-9192-47E5BBA3B658}"/>
                      </a:ext>
                    </a:extLst>
                  </p:cNvPr>
                  <p:cNvSpPr/>
                  <p:nvPr/>
                </p:nvSpPr>
                <p:spPr>
                  <a:xfrm>
                    <a:off x="6521290" y="2711754"/>
                    <a:ext cx="680086"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oMath>
                      </m:oMathPara>
                    </a14:m>
                    <a:endParaRPr lang="en-US" sz="2400" dirty="0"/>
                  </a:p>
                </p:txBody>
              </p:sp>
            </mc:Choice>
            <mc:Fallback xmlns="">
              <p:sp>
                <p:nvSpPr>
                  <p:cNvPr id="23" name="Oval 22">
                    <a:extLst>
                      <a:ext uri="{FF2B5EF4-FFF2-40B4-BE49-F238E27FC236}">
                        <a16:creationId xmlns:a16="http://schemas.microsoft.com/office/drawing/2014/main" id="{87E1DADD-7AB5-4698-9192-47E5BBA3B658}"/>
                      </a:ext>
                    </a:extLst>
                  </p:cNvPr>
                  <p:cNvSpPr>
                    <a:spLocks noRot="1" noChangeAspect="1" noMove="1" noResize="1" noEditPoints="1" noAdjustHandles="1" noChangeArrowheads="1" noChangeShapeType="1" noTextEdit="1"/>
                  </p:cNvSpPr>
                  <p:nvPr/>
                </p:nvSpPr>
                <p:spPr>
                  <a:xfrm>
                    <a:off x="6521290" y="2711754"/>
                    <a:ext cx="680086" cy="680085"/>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09D2EB98-6374-4410-9788-124C8A2340DB}"/>
                      </a:ext>
                    </a:extLst>
                  </p:cNvPr>
                  <p:cNvSpPr/>
                  <p:nvPr/>
                </p:nvSpPr>
                <p:spPr>
                  <a:xfrm>
                    <a:off x="5731035" y="3874435"/>
                    <a:ext cx="680086"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oMath>
                      </m:oMathPara>
                    </a14:m>
                    <a:endParaRPr lang="en-US" sz="2400" dirty="0"/>
                  </a:p>
                </p:txBody>
              </p:sp>
            </mc:Choice>
            <mc:Fallback xmlns="">
              <p:sp>
                <p:nvSpPr>
                  <p:cNvPr id="24" name="Oval 23">
                    <a:extLst>
                      <a:ext uri="{FF2B5EF4-FFF2-40B4-BE49-F238E27FC236}">
                        <a16:creationId xmlns:a16="http://schemas.microsoft.com/office/drawing/2014/main" id="{09D2EB98-6374-4410-9788-124C8A2340DB}"/>
                      </a:ext>
                    </a:extLst>
                  </p:cNvPr>
                  <p:cNvSpPr>
                    <a:spLocks noRot="1" noChangeAspect="1" noMove="1" noResize="1" noEditPoints="1" noAdjustHandles="1" noChangeArrowheads="1" noChangeShapeType="1" noTextEdit="1"/>
                  </p:cNvSpPr>
                  <p:nvPr/>
                </p:nvSpPr>
                <p:spPr>
                  <a:xfrm>
                    <a:off x="5731035" y="3874435"/>
                    <a:ext cx="680086" cy="680085"/>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Oval 24">
                    <a:extLst>
                      <a:ext uri="{FF2B5EF4-FFF2-40B4-BE49-F238E27FC236}">
                        <a16:creationId xmlns:a16="http://schemas.microsoft.com/office/drawing/2014/main" id="{F51E0A8B-14C9-4A22-8A64-88D98D088E6D}"/>
                      </a:ext>
                    </a:extLst>
                  </p:cNvPr>
                  <p:cNvSpPr/>
                  <p:nvPr/>
                </p:nvSpPr>
                <p:spPr>
                  <a:xfrm>
                    <a:off x="4189410" y="3904310"/>
                    <a:ext cx="680086"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oMath>
                      </m:oMathPara>
                    </a14:m>
                    <a:endParaRPr lang="en-US" sz="2400" dirty="0"/>
                  </a:p>
                </p:txBody>
              </p:sp>
            </mc:Choice>
            <mc:Fallback xmlns="">
              <p:sp>
                <p:nvSpPr>
                  <p:cNvPr id="25" name="Oval 24">
                    <a:extLst>
                      <a:ext uri="{FF2B5EF4-FFF2-40B4-BE49-F238E27FC236}">
                        <a16:creationId xmlns:a16="http://schemas.microsoft.com/office/drawing/2014/main" id="{F51E0A8B-14C9-4A22-8A64-88D98D088E6D}"/>
                      </a:ext>
                    </a:extLst>
                  </p:cNvPr>
                  <p:cNvSpPr>
                    <a:spLocks noRot="1" noChangeAspect="1" noMove="1" noResize="1" noEditPoints="1" noAdjustHandles="1" noChangeArrowheads="1" noChangeShapeType="1" noTextEdit="1"/>
                  </p:cNvSpPr>
                  <p:nvPr/>
                </p:nvSpPr>
                <p:spPr>
                  <a:xfrm>
                    <a:off x="4189410" y="3904310"/>
                    <a:ext cx="680086" cy="680085"/>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CC5BDBA7-A647-427D-9FEF-18A6A7C0C544}"/>
                      </a:ext>
                    </a:extLst>
                  </p:cNvPr>
                  <p:cNvSpPr/>
                  <p:nvPr/>
                </p:nvSpPr>
                <p:spPr>
                  <a:xfrm>
                    <a:off x="5050949" y="5002003"/>
                    <a:ext cx="680086"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oMath>
                      </m:oMathPara>
                    </a14:m>
                    <a:endParaRPr lang="en-US" sz="2400" dirty="0"/>
                  </a:p>
                </p:txBody>
              </p:sp>
            </mc:Choice>
            <mc:Fallback xmlns="">
              <p:sp>
                <p:nvSpPr>
                  <p:cNvPr id="26" name="Oval 25">
                    <a:extLst>
                      <a:ext uri="{FF2B5EF4-FFF2-40B4-BE49-F238E27FC236}">
                        <a16:creationId xmlns:a16="http://schemas.microsoft.com/office/drawing/2014/main" id="{CC5BDBA7-A647-427D-9FEF-18A6A7C0C544}"/>
                      </a:ext>
                    </a:extLst>
                  </p:cNvPr>
                  <p:cNvSpPr>
                    <a:spLocks noRot="1" noChangeAspect="1" noMove="1" noResize="1" noEditPoints="1" noAdjustHandles="1" noChangeArrowheads="1" noChangeShapeType="1" noTextEdit="1"/>
                  </p:cNvSpPr>
                  <p:nvPr/>
                </p:nvSpPr>
                <p:spPr>
                  <a:xfrm>
                    <a:off x="5050949" y="5002003"/>
                    <a:ext cx="680086" cy="680085"/>
                  </a:xfrm>
                  <a:prstGeom prst="ellipse">
                    <a:avLst/>
                  </a:prstGeom>
                  <a:blipFill>
                    <a:blip r:embed="rId8"/>
                    <a:stretch>
                      <a:fillRect/>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05FC735E-98DF-438D-B551-4EA1AA0C1FA6}"/>
                  </a:ext>
                </a:extLst>
              </p:cNvPr>
              <p:cNvCxnSpPr>
                <a:cxnSpLocks/>
              </p:cNvCxnSpPr>
              <p:nvPr/>
            </p:nvCxnSpPr>
            <p:spPr>
              <a:xfrm>
                <a:off x="4655236" y="4682589"/>
                <a:ext cx="428521" cy="427655"/>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5F2999C-D363-4072-9CBA-CEB3A969C582}"/>
                  </a:ext>
                </a:extLst>
              </p:cNvPr>
              <p:cNvCxnSpPr>
                <a:cxnSpLocks/>
              </p:cNvCxnSpPr>
              <p:nvPr/>
            </p:nvCxnSpPr>
            <p:spPr>
              <a:xfrm flipH="1">
                <a:off x="5698228" y="4682589"/>
                <a:ext cx="305249" cy="422979"/>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888D34C-29DE-4A0B-ADCB-DA529E799941}"/>
                  </a:ext>
                </a:extLst>
              </p:cNvPr>
              <p:cNvCxnSpPr>
                <a:cxnSpLocks/>
              </p:cNvCxnSpPr>
              <p:nvPr/>
            </p:nvCxnSpPr>
            <p:spPr>
              <a:xfrm>
                <a:off x="5494117" y="3427558"/>
                <a:ext cx="428521" cy="427655"/>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CE3265D-D51A-4C32-9793-3D4AAB545C82}"/>
                  </a:ext>
                </a:extLst>
              </p:cNvPr>
              <p:cNvCxnSpPr>
                <a:cxnSpLocks/>
              </p:cNvCxnSpPr>
              <p:nvPr/>
            </p:nvCxnSpPr>
            <p:spPr>
              <a:xfrm flipH="1">
                <a:off x="4459136" y="3432234"/>
                <a:ext cx="483020" cy="422979"/>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342B99D-DA66-4EF5-933B-26FCEFD55E7D}"/>
                  </a:ext>
                </a:extLst>
              </p:cNvPr>
              <p:cNvCxnSpPr>
                <a:cxnSpLocks/>
              </p:cNvCxnSpPr>
              <p:nvPr/>
            </p:nvCxnSpPr>
            <p:spPr>
              <a:xfrm flipH="1">
                <a:off x="6181247" y="3432234"/>
                <a:ext cx="340043" cy="422979"/>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CD1E2207-DDD3-4ECB-9F5E-A7C1B21CD409}"/>
                      </a:ext>
                    </a:extLst>
                  </p:cNvPr>
                  <p:cNvSpPr/>
                  <p:nvPr/>
                </p:nvSpPr>
                <p:spPr>
                  <a:xfrm>
                    <a:off x="4986068" y="2194165"/>
                    <a:ext cx="48122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𝒙</m:t>
                          </m:r>
                        </m:oMath>
                      </m:oMathPara>
                    </a14:m>
                    <a:endParaRPr lang="en-US" sz="2800" b="1" dirty="0"/>
                  </a:p>
                </p:txBody>
              </p:sp>
            </mc:Choice>
            <mc:Fallback xmlns="">
              <p:sp>
                <p:nvSpPr>
                  <p:cNvPr id="41" name="Rectangle 40">
                    <a:extLst>
                      <a:ext uri="{FF2B5EF4-FFF2-40B4-BE49-F238E27FC236}">
                        <a16:creationId xmlns:a16="http://schemas.microsoft.com/office/drawing/2014/main" id="{CD1E2207-DDD3-4ECB-9F5E-A7C1B21CD409}"/>
                      </a:ext>
                    </a:extLst>
                  </p:cNvPr>
                  <p:cNvSpPr>
                    <a:spLocks noRot="1" noChangeAspect="1" noMove="1" noResize="1" noEditPoints="1" noAdjustHandles="1" noChangeArrowheads="1" noChangeShapeType="1" noTextEdit="1"/>
                  </p:cNvSpPr>
                  <p:nvPr/>
                </p:nvSpPr>
                <p:spPr>
                  <a:xfrm>
                    <a:off x="4986068" y="2194165"/>
                    <a:ext cx="48122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FD15E9FC-C3B8-4223-A04A-B4CC5D22C401}"/>
                      </a:ext>
                    </a:extLst>
                  </p:cNvPr>
                  <p:cNvSpPr/>
                  <p:nvPr/>
                </p:nvSpPr>
                <p:spPr>
                  <a:xfrm>
                    <a:off x="6620722" y="2194165"/>
                    <a:ext cx="48923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𝒚</m:t>
                          </m:r>
                        </m:oMath>
                      </m:oMathPara>
                    </a14:m>
                    <a:endParaRPr lang="en-US" sz="2800" b="1" dirty="0"/>
                  </a:p>
                </p:txBody>
              </p:sp>
            </mc:Choice>
            <mc:Fallback xmlns="">
              <p:sp>
                <p:nvSpPr>
                  <p:cNvPr id="42" name="Rectangle 41">
                    <a:extLst>
                      <a:ext uri="{FF2B5EF4-FFF2-40B4-BE49-F238E27FC236}">
                        <a16:creationId xmlns:a16="http://schemas.microsoft.com/office/drawing/2014/main" id="{FD15E9FC-C3B8-4223-A04A-B4CC5D22C401}"/>
                      </a:ext>
                    </a:extLst>
                  </p:cNvPr>
                  <p:cNvSpPr>
                    <a:spLocks noRot="1" noChangeAspect="1" noMove="1" noResize="1" noEditPoints="1" noAdjustHandles="1" noChangeArrowheads="1" noChangeShapeType="1" noTextEdit="1"/>
                  </p:cNvSpPr>
                  <p:nvPr/>
                </p:nvSpPr>
                <p:spPr>
                  <a:xfrm>
                    <a:off x="6620722" y="2194165"/>
                    <a:ext cx="489236" cy="5232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5665AB46-1B89-4496-A53C-A3B3CCEB0506}"/>
                      </a:ext>
                    </a:extLst>
                  </p:cNvPr>
                  <p:cNvSpPr/>
                  <p:nvPr/>
                </p:nvSpPr>
                <p:spPr>
                  <a:xfrm>
                    <a:off x="5794825" y="3199137"/>
                    <a:ext cx="530915"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ea typeface="Cambria Math" panose="02040503050406030204" pitchFamily="18" charset="0"/>
                            </a:rPr>
                            <m:t>×</m:t>
                          </m:r>
                        </m:oMath>
                      </m:oMathPara>
                    </a14:m>
                    <a:endParaRPr lang="en-US" sz="2800" b="1" dirty="0"/>
                  </a:p>
                </p:txBody>
              </p:sp>
            </mc:Choice>
            <mc:Fallback xmlns="">
              <p:sp>
                <p:nvSpPr>
                  <p:cNvPr id="43" name="Rectangle 42">
                    <a:extLst>
                      <a:ext uri="{FF2B5EF4-FFF2-40B4-BE49-F238E27FC236}">
                        <a16:creationId xmlns:a16="http://schemas.microsoft.com/office/drawing/2014/main" id="{5665AB46-1B89-4496-A53C-A3B3CCEB0506}"/>
                      </a:ext>
                    </a:extLst>
                  </p:cNvPr>
                  <p:cNvSpPr>
                    <a:spLocks noRot="1" noChangeAspect="1" noMove="1" noResize="1" noEditPoints="1" noAdjustHandles="1" noChangeArrowheads="1" noChangeShapeType="1" noTextEdit="1"/>
                  </p:cNvSpPr>
                  <p:nvPr/>
                </p:nvSpPr>
                <p:spPr>
                  <a:xfrm>
                    <a:off x="5794825" y="3199137"/>
                    <a:ext cx="530915" cy="5232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10ABABEA-AB9C-4460-987E-7C0E3E6EE854}"/>
                      </a:ext>
                    </a:extLst>
                  </p:cNvPr>
                  <p:cNvSpPr/>
                  <p:nvPr/>
                </p:nvSpPr>
                <p:spPr>
                  <a:xfrm>
                    <a:off x="3943819" y="3164190"/>
                    <a:ext cx="530915"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sz="2800" b="1" i="1" smtClean="0">
                                  <a:latin typeface="Cambria Math" panose="02040503050406030204" pitchFamily="18" charset="0"/>
                                </a:rPr>
                              </m:ctrlPr>
                            </m:funcPr>
                            <m:fName>
                              <m:r>
                                <m:rPr>
                                  <m:sty m:val="p"/>
                                </m:rPr>
                                <a:rPr lang="en-US" sz="2800" b="0" i="0" smtClean="0">
                                  <a:latin typeface="Cambria Math" panose="02040503050406030204" pitchFamily="18" charset="0"/>
                                </a:rPr>
                                <m:t>cos</m:t>
                              </m:r>
                            </m:fName>
                            <m:e>
                              <m:r>
                                <a:rPr lang="en-US" sz="2800" b="1" i="1" smtClean="0">
                                  <a:latin typeface="Cambria Math" panose="02040503050406030204" pitchFamily="18" charset="0"/>
                                </a:rPr>
                                <m:t> </m:t>
                              </m:r>
                            </m:e>
                          </m:func>
                        </m:oMath>
                      </m:oMathPara>
                    </a14:m>
                    <a:endParaRPr lang="en-US" sz="2800" b="1" dirty="0"/>
                  </a:p>
                </p:txBody>
              </p:sp>
            </mc:Choice>
            <mc:Fallback xmlns="">
              <p:sp>
                <p:nvSpPr>
                  <p:cNvPr id="44" name="Rectangle 43">
                    <a:extLst>
                      <a:ext uri="{FF2B5EF4-FFF2-40B4-BE49-F238E27FC236}">
                        <a16:creationId xmlns:a16="http://schemas.microsoft.com/office/drawing/2014/main" id="{10ABABEA-AB9C-4460-987E-7C0E3E6EE854}"/>
                      </a:ext>
                    </a:extLst>
                  </p:cNvPr>
                  <p:cNvSpPr>
                    <a:spLocks noRot="1" noChangeAspect="1" noMove="1" noResize="1" noEditPoints="1" noAdjustHandles="1" noChangeArrowheads="1" noChangeShapeType="1" noTextEdit="1"/>
                  </p:cNvSpPr>
                  <p:nvPr/>
                </p:nvSpPr>
                <p:spPr>
                  <a:xfrm>
                    <a:off x="3943819" y="3164190"/>
                    <a:ext cx="530915" cy="523220"/>
                  </a:xfrm>
                  <a:prstGeom prst="rect">
                    <a:avLst/>
                  </a:prstGeom>
                  <a:blipFill>
                    <a:blip r:embed="rId12"/>
                    <a:stretch>
                      <a:fillRect r="-80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0A1EDD26-A4FB-44D7-A7F8-841B15D5942D}"/>
                      </a:ext>
                    </a:extLst>
                  </p:cNvPr>
                  <p:cNvSpPr/>
                  <p:nvPr/>
                </p:nvSpPr>
                <p:spPr>
                  <a:xfrm>
                    <a:off x="5141938" y="4468615"/>
                    <a:ext cx="530915"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ea typeface="Cambria Math" panose="02040503050406030204" pitchFamily="18" charset="0"/>
                            </a:rPr>
                            <m:t>+</m:t>
                          </m:r>
                        </m:oMath>
                      </m:oMathPara>
                    </a14:m>
                    <a:endParaRPr lang="en-US" sz="2800" b="1" dirty="0"/>
                  </a:p>
                </p:txBody>
              </p:sp>
            </mc:Choice>
            <mc:Fallback xmlns="">
              <p:sp>
                <p:nvSpPr>
                  <p:cNvPr id="45" name="Rectangle 44">
                    <a:extLst>
                      <a:ext uri="{FF2B5EF4-FFF2-40B4-BE49-F238E27FC236}">
                        <a16:creationId xmlns:a16="http://schemas.microsoft.com/office/drawing/2014/main" id="{0A1EDD26-A4FB-44D7-A7F8-841B15D5942D}"/>
                      </a:ext>
                    </a:extLst>
                  </p:cNvPr>
                  <p:cNvSpPr>
                    <a:spLocks noRot="1" noChangeAspect="1" noMove="1" noResize="1" noEditPoints="1" noAdjustHandles="1" noChangeArrowheads="1" noChangeShapeType="1" noTextEdit="1"/>
                  </p:cNvSpPr>
                  <p:nvPr/>
                </p:nvSpPr>
                <p:spPr>
                  <a:xfrm>
                    <a:off x="5141938" y="4468615"/>
                    <a:ext cx="530915" cy="523220"/>
                  </a:xfrm>
                  <a:prstGeom prst="rect">
                    <a:avLst/>
                  </a:prstGeom>
                  <a:blipFill>
                    <a:blip r:embed="rId13"/>
                    <a:stretch>
                      <a:fillRect/>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E710A74B-8BBD-473A-A612-189B0C1D79C7}"/>
                  </a:ext>
                </a:extLst>
              </p:cNvPr>
              <p:cNvSpPr txBox="1"/>
              <p:nvPr/>
            </p:nvSpPr>
            <p:spPr>
              <a:xfrm>
                <a:off x="5598931" y="2129232"/>
                <a:ext cx="998888" cy="491288"/>
              </a:xfrm>
              <a:prstGeom prst="rect">
                <a:avLst/>
              </a:prstGeom>
              <a:solidFill>
                <a:schemeClr val="tx2"/>
              </a:solidFill>
              <a:ln>
                <a:noFill/>
              </a:ln>
            </p:spPr>
            <p:txBody>
              <a:bodyPr wrap="square" rtlCol="0">
                <a:spAutoFit/>
              </a:bodyPr>
              <a:lstStyle/>
              <a:p>
                <a14:m>
                  <m:oMath xmlns:m="http://schemas.openxmlformats.org/officeDocument/2006/math">
                    <m:f>
                      <m:fPr>
                        <m:ctrlPr>
                          <a:rPr lang="en-US"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𝑑</m:t>
                        </m:r>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num>
                      <m:den>
                        <m:r>
                          <a:rPr lang="en-US" i="1" smtClean="0">
                            <a:solidFill>
                              <a:schemeClr val="bg1"/>
                            </a:solidFill>
                            <a:latin typeface="Cambria Math" panose="02040503050406030204" pitchFamily="18" charset="0"/>
                          </a:rPr>
                          <m:t>ⅆ</m:t>
                        </m:r>
                        <m:r>
                          <a:rPr lang="en-US" i="1" smtClean="0">
                            <a:solidFill>
                              <a:schemeClr val="bg1"/>
                            </a:solidFill>
                            <a:latin typeface="Cambria Math" panose="02040503050406030204" pitchFamily="18" charset="0"/>
                          </a:rPr>
                          <m:t>𝑥</m:t>
                        </m:r>
                      </m:den>
                    </m:f>
                    <m:r>
                      <a:rPr lang="en-US" b="0" i="1" smtClean="0">
                        <a:solidFill>
                          <a:schemeClr val="bg1"/>
                        </a:solidFill>
                        <a:latin typeface="Cambria Math" panose="02040503050406030204" pitchFamily="18" charset="0"/>
                      </a:rPr>
                      <m:t>=1</m:t>
                    </m:r>
                  </m:oMath>
                </a14:m>
                <a:r>
                  <a:rPr lang="en-US" dirty="0">
                    <a:solidFill>
                      <a:schemeClr val="bg1"/>
                    </a:solidFill>
                  </a:rPr>
                  <a:t> </a:t>
                </a:r>
              </a:p>
            </p:txBody>
          </p:sp>
        </mc:Choice>
        <mc:Fallback xmlns="">
          <p:sp>
            <p:nvSpPr>
              <p:cNvPr id="51" name="TextBox 50">
                <a:extLst>
                  <a:ext uri="{FF2B5EF4-FFF2-40B4-BE49-F238E27FC236}">
                    <a16:creationId xmlns:a16="http://schemas.microsoft.com/office/drawing/2014/main" id="{E710A74B-8BBD-473A-A612-189B0C1D79C7}"/>
                  </a:ext>
                </a:extLst>
              </p:cNvPr>
              <p:cNvSpPr txBox="1">
                <a:spLocks noRot="1" noChangeAspect="1" noMove="1" noResize="1" noEditPoints="1" noAdjustHandles="1" noChangeArrowheads="1" noChangeShapeType="1" noTextEdit="1"/>
              </p:cNvSpPr>
              <p:nvPr/>
            </p:nvSpPr>
            <p:spPr>
              <a:xfrm>
                <a:off x="5598931" y="2129232"/>
                <a:ext cx="998888" cy="491288"/>
              </a:xfrm>
              <a:prstGeom prst="rect">
                <a:avLst/>
              </a:prstGeom>
              <a:blipFill>
                <a:blip r:embed="rId14"/>
                <a:stretch>
                  <a:fillRect b="-246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85862365-7FCD-4A3E-A3D6-A6B4EA6399D5}"/>
                  </a:ext>
                </a:extLst>
              </p:cNvPr>
              <p:cNvSpPr txBox="1"/>
              <p:nvPr/>
            </p:nvSpPr>
            <p:spPr>
              <a:xfrm>
                <a:off x="9329584" y="2073726"/>
                <a:ext cx="998888" cy="491288"/>
              </a:xfrm>
              <a:prstGeom prst="rect">
                <a:avLst/>
              </a:prstGeom>
              <a:solidFill>
                <a:schemeClr val="tx2"/>
              </a:solidFill>
              <a:ln>
                <a:noFill/>
              </a:ln>
            </p:spPr>
            <p:txBody>
              <a:bodyPr wrap="square" rtlCol="0">
                <a:spAutoFit/>
              </a:bodyPr>
              <a:lstStyle/>
              <a:p>
                <a14:m>
                  <m:oMath xmlns:m="http://schemas.openxmlformats.org/officeDocument/2006/math">
                    <m:f>
                      <m:fPr>
                        <m:ctrlPr>
                          <a:rPr lang="en-US"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𝑑</m:t>
                        </m:r>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num>
                      <m:den>
                        <m:r>
                          <a:rPr lang="en-US" i="1" smtClean="0">
                            <a:solidFill>
                              <a:schemeClr val="bg1"/>
                            </a:solidFill>
                            <a:latin typeface="Cambria Math" panose="02040503050406030204" pitchFamily="18" charset="0"/>
                          </a:rPr>
                          <m:t>ⅆ</m:t>
                        </m:r>
                        <m:r>
                          <a:rPr lang="en-US" b="0" i="1" smtClean="0">
                            <a:solidFill>
                              <a:schemeClr val="bg1"/>
                            </a:solidFill>
                            <a:latin typeface="Cambria Math" panose="02040503050406030204" pitchFamily="18" charset="0"/>
                          </a:rPr>
                          <m:t>𝑥</m:t>
                        </m:r>
                      </m:den>
                    </m:f>
                    <m:r>
                      <a:rPr lang="en-US" b="0" i="1" smtClean="0">
                        <a:solidFill>
                          <a:schemeClr val="bg1"/>
                        </a:solidFill>
                        <a:latin typeface="Cambria Math" panose="02040503050406030204" pitchFamily="18" charset="0"/>
                      </a:rPr>
                      <m:t>=0</m:t>
                    </m:r>
                  </m:oMath>
                </a14:m>
                <a:r>
                  <a:rPr lang="en-US" dirty="0">
                    <a:solidFill>
                      <a:schemeClr val="bg1"/>
                    </a:solidFill>
                  </a:rPr>
                  <a:t> </a:t>
                </a:r>
              </a:p>
            </p:txBody>
          </p:sp>
        </mc:Choice>
        <mc:Fallback xmlns="">
          <p:sp>
            <p:nvSpPr>
              <p:cNvPr id="52" name="TextBox 51">
                <a:extLst>
                  <a:ext uri="{FF2B5EF4-FFF2-40B4-BE49-F238E27FC236}">
                    <a16:creationId xmlns:a16="http://schemas.microsoft.com/office/drawing/2014/main" id="{85862365-7FCD-4A3E-A3D6-A6B4EA6399D5}"/>
                  </a:ext>
                </a:extLst>
              </p:cNvPr>
              <p:cNvSpPr txBox="1">
                <a:spLocks noRot="1" noChangeAspect="1" noMove="1" noResize="1" noEditPoints="1" noAdjustHandles="1" noChangeArrowheads="1" noChangeShapeType="1" noTextEdit="1"/>
              </p:cNvSpPr>
              <p:nvPr/>
            </p:nvSpPr>
            <p:spPr>
              <a:xfrm>
                <a:off x="9329584" y="2073726"/>
                <a:ext cx="998888" cy="491288"/>
              </a:xfrm>
              <a:prstGeom prst="rect">
                <a:avLst/>
              </a:prstGeom>
              <a:blipFill>
                <a:blip r:embed="rId15"/>
                <a:stretch>
                  <a:fillRect b="-246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D9CB67D7-D79F-4E40-ABC7-02ED574BAACC}"/>
                  </a:ext>
                </a:extLst>
              </p:cNvPr>
              <p:cNvSpPr txBox="1"/>
              <p:nvPr/>
            </p:nvSpPr>
            <p:spPr>
              <a:xfrm>
                <a:off x="4640580" y="4079616"/>
                <a:ext cx="1504597" cy="535211"/>
              </a:xfrm>
              <a:prstGeom prst="rect">
                <a:avLst/>
              </a:prstGeom>
              <a:solidFill>
                <a:schemeClr val="tx2"/>
              </a:solidFill>
              <a:ln>
                <a:noFill/>
              </a:ln>
            </p:spPr>
            <p:txBody>
              <a:bodyPr wrap="square" rtlCol="0">
                <a:spAutoFit/>
              </a:bodyPr>
              <a:lstStyle/>
              <a:p>
                <a14:m>
                  <m:oMath xmlns:m="http://schemas.openxmlformats.org/officeDocument/2006/math">
                    <m:f>
                      <m:fPr>
                        <m:ctrlPr>
                          <a:rPr lang="en-US"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𝑑</m:t>
                        </m:r>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num>
                      <m:den>
                        <m:r>
                          <a:rPr lang="en-US" i="1" smtClean="0">
                            <a:solidFill>
                              <a:schemeClr val="bg1"/>
                            </a:solidFill>
                            <a:latin typeface="Cambria Math" panose="02040503050406030204" pitchFamily="18" charset="0"/>
                          </a:rPr>
                          <m:t>ⅆ</m:t>
                        </m:r>
                        <m:r>
                          <a:rPr lang="en-US" b="0" i="1" smtClean="0">
                            <a:solidFill>
                              <a:schemeClr val="bg1"/>
                            </a:solidFill>
                            <a:latin typeface="Cambria Math" panose="02040503050406030204" pitchFamily="18" charset="0"/>
                          </a:rPr>
                          <m:t>𝑥</m:t>
                        </m:r>
                      </m:den>
                    </m:f>
                    <m:r>
                      <a:rPr lang="en-US" b="0" i="1" smtClean="0">
                        <a:solidFill>
                          <a:schemeClr val="bg1"/>
                        </a:solidFill>
                        <a:latin typeface="Cambria Math" panose="02040503050406030204" pitchFamily="18" charset="0"/>
                      </a:rPr>
                      <m:t>=</m:t>
                    </m:r>
                    <m:func>
                      <m:funcPr>
                        <m:ctrlPr>
                          <a:rPr lang="en-US" b="0" i="1" smtClean="0">
                            <a:solidFill>
                              <a:schemeClr val="bg1"/>
                            </a:solidFill>
                            <a:latin typeface="Cambria Math" panose="02040503050406030204" pitchFamily="18" charset="0"/>
                          </a:rPr>
                        </m:ctrlPr>
                      </m:funcPr>
                      <m:fName>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num>
                          <m:den>
                            <m:r>
                              <a:rPr lang="en-US" i="1">
                                <a:solidFill>
                                  <a:schemeClr val="bg1"/>
                                </a:solidFill>
                                <a:latin typeface="Cambria Math" panose="02040503050406030204" pitchFamily="18" charset="0"/>
                              </a:rPr>
                              <m:t>ⅆ</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den>
                        </m:f>
                      </m:fName>
                      <m:e>
                        <m:r>
                          <a:rPr lang="en-US" b="0" i="1" smtClean="0">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i="1">
                                    <a:solidFill>
                                      <a:schemeClr val="bg1"/>
                                    </a:solidFill>
                                    <a:latin typeface="Cambria Math" panose="02040503050406030204" pitchFamily="18" charset="0"/>
                                  </a:rPr>
                                  <m:t>1</m:t>
                                </m:r>
                              </m:sub>
                            </m:sSub>
                          </m:num>
                          <m:den>
                            <m:r>
                              <a:rPr lang="en-US" i="1">
                                <a:solidFill>
                                  <a:schemeClr val="bg1"/>
                                </a:solidFill>
                                <a:latin typeface="Cambria Math" panose="02040503050406030204" pitchFamily="18" charset="0"/>
                              </a:rPr>
                              <m:t>ⅆ</m:t>
                            </m:r>
                            <m:r>
                              <a:rPr lang="en-US" i="1">
                                <a:solidFill>
                                  <a:schemeClr val="bg1"/>
                                </a:solidFill>
                                <a:latin typeface="Cambria Math" panose="02040503050406030204" pitchFamily="18" charset="0"/>
                              </a:rPr>
                              <m:t>𝑥</m:t>
                            </m:r>
                          </m:den>
                        </m:f>
                      </m:e>
                    </m:func>
                  </m:oMath>
                </a14:m>
                <a:r>
                  <a:rPr lang="en-US" dirty="0">
                    <a:solidFill>
                      <a:schemeClr val="bg1"/>
                    </a:solidFill>
                  </a:rPr>
                  <a:t> </a:t>
                </a:r>
              </a:p>
            </p:txBody>
          </p:sp>
        </mc:Choice>
        <mc:Fallback xmlns="">
          <p:sp>
            <p:nvSpPr>
              <p:cNvPr id="53" name="TextBox 52">
                <a:extLst>
                  <a:ext uri="{FF2B5EF4-FFF2-40B4-BE49-F238E27FC236}">
                    <a16:creationId xmlns:a16="http://schemas.microsoft.com/office/drawing/2014/main" id="{D9CB67D7-D79F-4E40-ABC7-02ED574BAACC}"/>
                  </a:ext>
                </a:extLst>
              </p:cNvPr>
              <p:cNvSpPr txBox="1">
                <a:spLocks noRot="1" noChangeAspect="1" noMove="1" noResize="1" noEditPoints="1" noAdjustHandles="1" noChangeArrowheads="1" noChangeShapeType="1" noTextEdit="1"/>
              </p:cNvSpPr>
              <p:nvPr/>
            </p:nvSpPr>
            <p:spPr>
              <a:xfrm>
                <a:off x="4640580" y="4079616"/>
                <a:ext cx="1504597" cy="535211"/>
              </a:xfrm>
              <a:prstGeom prst="rect">
                <a:avLst/>
              </a:prstGeom>
              <a:blipFill>
                <a:blip r:embed="rId1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692CB17C-6D66-49CC-9BC3-29B3BC492AD3}"/>
                  </a:ext>
                </a:extLst>
              </p:cNvPr>
              <p:cNvSpPr txBox="1"/>
              <p:nvPr/>
            </p:nvSpPr>
            <p:spPr>
              <a:xfrm>
                <a:off x="8752254" y="4049965"/>
                <a:ext cx="2720508" cy="524118"/>
              </a:xfrm>
              <a:prstGeom prst="rect">
                <a:avLst/>
              </a:prstGeom>
              <a:solidFill>
                <a:schemeClr val="tx2"/>
              </a:solidFill>
              <a:ln>
                <a:noFill/>
              </a:ln>
            </p:spPr>
            <p:txBody>
              <a:bodyPr wrap="square" rtlCol="0">
                <a:spAutoFit/>
              </a:bodyPr>
              <a:lstStyle/>
              <a:p>
                <a14:m>
                  <m:oMath xmlns:m="http://schemas.openxmlformats.org/officeDocument/2006/math">
                    <m:f>
                      <m:fPr>
                        <m:ctrlPr>
                          <a:rPr lang="en-US"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𝑑</m:t>
                        </m:r>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4</m:t>
                            </m:r>
                          </m:sub>
                        </m:sSub>
                      </m:num>
                      <m:den>
                        <m:r>
                          <a:rPr lang="en-US" i="1" smtClean="0">
                            <a:solidFill>
                              <a:schemeClr val="bg1"/>
                            </a:solidFill>
                            <a:latin typeface="Cambria Math" panose="02040503050406030204" pitchFamily="18" charset="0"/>
                          </a:rPr>
                          <m:t>ⅆ</m:t>
                        </m:r>
                        <m:r>
                          <a:rPr lang="en-US" b="0" i="1" smtClean="0">
                            <a:solidFill>
                              <a:schemeClr val="bg1"/>
                            </a:solidFill>
                            <a:latin typeface="Cambria Math" panose="02040503050406030204" pitchFamily="18" charset="0"/>
                          </a:rPr>
                          <m:t>𝑥</m:t>
                        </m:r>
                      </m:den>
                    </m:f>
                    <m:r>
                      <a:rPr lang="en-US" b="0" i="1" smtClean="0">
                        <a:solidFill>
                          <a:schemeClr val="bg1"/>
                        </a:solidFill>
                        <a:latin typeface="Cambria Math" panose="02040503050406030204" pitchFamily="18" charset="0"/>
                      </a:rPr>
                      <m:t>=</m:t>
                    </m:r>
                    <m:func>
                      <m:funcPr>
                        <m:ctrlPr>
                          <a:rPr lang="en-US" b="0" i="1" smtClean="0">
                            <a:solidFill>
                              <a:schemeClr val="bg1"/>
                            </a:solidFill>
                            <a:latin typeface="Cambria Math" panose="02040503050406030204" pitchFamily="18" charset="0"/>
                          </a:rPr>
                        </m:ctrlPr>
                      </m:funcPr>
                      <m:fName>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4</m:t>
                                </m:r>
                              </m:sub>
                            </m:sSub>
                          </m:num>
                          <m:den>
                            <m:r>
                              <a:rPr lang="en-US" i="1">
                                <a:solidFill>
                                  <a:schemeClr val="bg1"/>
                                </a:solidFill>
                                <a:latin typeface="Cambria Math" panose="02040503050406030204" pitchFamily="18" charset="0"/>
                              </a:rPr>
                              <m:t>ⅆ</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den>
                        </m:f>
                      </m:fName>
                      <m:e>
                        <m:r>
                          <a:rPr lang="en-US" b="0" i="1" smtClean="0">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i="1">
                                    <a:solidFill>
                                      <a:schemeClr val="bg1"/>
                                    </a:solidFill>
                                    <a:latin typeface="Cambria Math" panose="02040503050406030204" pitchFamily="18" charset="0"/>
                                  </a:rPr>
                                  <m:t>1</m:t>
                                </m:r>
                              </m:sub>
                            </m:sSub>
                          </m:num>
                          <m:den>
                            <m:r>
                              <a:rPr lang="en-US" i="1">
                                <a:solidFill>
                                  <a:schemeClr val="bg1"/>
                                </a:solidFill>
                                <a:latin typeface="Cambria Math" panose="02040503050406030204" pitchFamily="18" charset="0"/>
                              </a:rPr>
                              <m:t>ⅆ</m:t>
                            </m:r>
                            <m:r>
                              <a:rPr lang="en-US" i="1">
                                <a:solidFill>
                                  <a:schemeClr val="bg1"/>
                                </a:solidFill>
                                <a:latin typeface="Cambria Math" panose="02040503050406030204" pitchFamily="18" charset="0"/>
                              </a:rPr>
                              <m:t>𝑥</m:t>
                            </m:r>
                          </m:den>
                        </m:f>
                        <m:r>
                          <a:rPr lang="en-US" b="0" i="1" smtClean="0">
                            <a:solidFill>
                              <a:schemeClr val="bg1"/>
                            </a:solidFill>
                            <a:latin typeface="Cambria Math" panose="02040503050406030204" pitchFamily="18" charset="0"/>
                          </a:rPr>
                          <m:t>+</m:t>
                        </m:r>
                        <m:func>
                          <m:funcPr>
                            <m:ctrlPr>
                              <a:rPr lang="en-US" i="1">
                                <a:solidFill>
                                  <a:schemeClr val="bg1"/>
                                </a:solidFill>
                                <a:latin typeface="Cambria Math" panose="02040503050406030204" pitchFamily="18" charset="0"/>
                              </a:rPr>
                            </m:ctrlPr>
                          </m:funcPr>
                          <m:fName>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i="1">
                                        <a:solidFill>
                                          <a:schemeClr val="bg1"/>
                                        </a:solidFill>
                                        <a:latin typeface="Cambria Math" panose="02040503050406030204" pitchFamily="18" charset="0"/>
                                      </a:rPr>
                                      <m:t>4</m:t>
                                    </m:r>
                                  </m:sub>
                                </m:sSub>
                              </m:num>
                              <m:den>
                                <m:r>
                                  <a:rPr lang="en-US" i="1">
                                    <a:solidFill>
                                      <a:schemeClr val="bg1"/>
                                    </a:solidFill>
                                    <a:latin typeface="Cambria Math" panose="02040503050406030204" pitchFamily="18" charset="0"/>
                                  </a:rPr>
                                  <m:t>ⅆ</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den>
                            </m:f>
                          </m:fName>
                          <m:e>
                            <m:r>
                              <a:rPr lang="en-US" i="1">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num>
                              <m:den>
                                <m:r>
                                  <a:rPr lang="en-US" i="1">
                                    <a:solidFill>
                                      <a:schemeClr val="bg1"/>
                                    </a:solidFill>
                                    <a:latin typeface="Cambria Math" panose="02040503050406030204" pitchFamily="18" charset="0"/>
                                  </a:rPr>
                                  <m:t>ⅆ</m:t>
                                </m:r>
                                <m:r>
                                  <a:rPr lang="en-US" i="1">
                                    <a:solidFill>
                                      <a:schemeClr val="bg1"/>
                                    </a:solidFill>
                                    <a:latin typeface="Cambria Math" panose="02040503050406030204" pitchFamily="18" charset="0"/>
                                  </a:rPr>
                                  <m:t>𝑥</m:t>
                                </m:r>
                              </m:den>
                            </m:f>
                          </m:e>
                        </m:func>
                      </m:e>
                    </m:func>
                  </m:oMath>
                </a14:m>
                <a:r>
                  <a:rPr lang="en-US" dirty="0">
                    <a:solidFill>
                      <a:schemeClr val="bg1"/>
                    </a:solidFill>
                  </a:rPr>
                  <a:t> </a:t>
                </a:r>
              </a:p>
            </p:txBody>
          </p:sp>
        </mc:Choice>
        <mc:Fallback xmlns="">
          <p:sp>
            <p:nvSpPr>
              <p:cNvPr id="55" name="TextBox 54">
                <a:extLst>
                  <a:ext uri="{FF2B5EF4-FFF2-40B4-BE49-F238E27FC236}">
                    <a16:creationId xmlns:a16="http://schemas.microsoft.com/office/drawing/2014/main" id="{692CB17C-6D66-49CC-9BC3-29B3BC492AD3}"/>
                  </a:ext>
                </a:extLst>
              </p:cNvPr>
              <p:cNvSpPr txBox="1">
                <a:spLocks noRot="1" noChangeAspect="1" noMove="1" noResize="1" noEditPoints="1" noAdjustHandles="1" noChangeArrowheads="1" noChangeShapeType="1" noTextEdit="1"/>
              </p:cNvSpPr>
              <p:nvPr/>
            </p:nvSpPr>
            <p:spPr>
              <a:xfrm>
                <a:off x="8752254" y="4049965"/>
                <a:ext cx="2720508" cy="524118"/>
              </a:xfrm>
              <a:prstGeom prst="rect">
                <a:avLst/>
              </a:prstGeom>
              <a:blipFill>
                <a:blip r:embed="rId1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B2E802F4-8458-43D1-8589-D28A0827853F}"/>
                  </a:ext>
                </a:extLst>
              </p:cNvPr>
              <p:cNvSpPr txBox="1"/>
              <p:nvPr/>
            </p:nvSpPr>
            <p:spPr>
              <a:xfrm>
                <a:off x="8004322" y="5421565"/>
                <a:ext cx="2720508" cy="535211"/>
              </a:xfrm>
              <a:prstGeom prst="rect">
                <a:avLst/>
              </a:prstGeom>
              <a:solidFill>
                <a:schemeClr val="tx2"/>
              </a:solidFill>
              <a:ln>
                <a:noFill/>
              </a:ln>
            </p:spPr>
            <p:txBody>
              <a:bodyPr wrap="square" rtlCol="0">
                <a:spAutoFit/>
              </a:bodyPr>
              <a:lstStyle/>
              <a:p>
                <a14:m>
                  <m:oMath xmlns:m="http://schemas.openxmlformats.org/officeDocument/2006/math">
                    <m:f>
                      <m:fPr>
                        <m:ctrlPr>
                          <a:rPr lang="en-US"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𝑑</m:t>
                        </m:r>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5</m:t>
                            </m:r>
                          </m:sub>
                        </m:sSub>
                      </m:num>
                      <m:den>
                        <m:r>
                          <a:rPr lang="en-US" i="1" smtClean="0">
                            <a:solidFill>
                              <a:schemeClr val="bg1"/>
                            </a:solidFill>
                            <a:latin typeface="Cambria Math" panose="02040503050406030204" pitchFamily="18" charset="0"/>
                          </a:rPr>
                          <m:t>ⅆ</m:t>
                        </m:r>
                        <m:r>
                          <a:rPr lang="en-US" b="0" i="1" smtClean="0">
                            <a:solidFill>
                              <a:schemeClr val="bg1"/>
                            </a:solidFill>
                            <a:latin typeface="Cambria Math" panose="02040503050406030204" pitchFamily="18" charset="0"/>
                          </a:rPr>
                          <m:t>𝑥</m:t>
                        </m:r>
                      </m:den>
                    </m:f>
                    <m:r>
                      <a:rPr lang="en-US" b="0" i="1" smtClean="0">
                        <a:solidFill>
                          <a:schemeClr val="bg1"/>
                        </a:solidFill>
                        <a:latin typeface="Cambria Math" panose="02040503050406030204" pitchFamily="18" charset="0"/>
                      </a:rPr>
                      <m:t>=</m:t>
                    </m:r>
                    <m:func>
                      <m:funcPr>
                        <m:ctrlPr>
                          <a:rPr lang="en-US" b="0" i="1" smtClean="0">
                            <a:solidFill>
                              <a:schemeClr val="bg1"/>
                            </a:solidFill>
                            <a:latin typeface="Cambria Math" panose="02040503050406030204" pitchFamily="18" charset="0"/>
                          </a:rPr>
                        </m:ctrlPr>
                      </m:funcPr>
                      <m:fName>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5</m:t>
                                </m:r>
                              </m:sub>
                            </m:sSub>
                          </m:num>
                          <m:den>
                            <m:r>
                              <a:rPr lang="en-US" i="1">
                                <a:solidFill>
                                  <a:schemeClr val="bg1"/>
                                </a:solidFill>
                                <a:latin typeface="Cambria Math" panose="02040503050406030204" pitchFamily="18" charset="0"/>
                              </a:rPr>
                              <m:t>ⅆ</m:t>
                            </m:r>
                            <m:r>
                              <a:rPr lang="en-US" i="1" smtClean="0">
                                <a:solidFill>
                                  <a:schemeClr val="bg1"/>
                                </a:solidFill>
                                <a:latin typeface="Cambria Math" panose="02040503050406030204" pitchFamily="18" charset="0"/>
                              </a:rPr>
                              <m:t>3</m:t>
                            </m:r>
                          </m:den>
                        </m:f>
                      </m:fName>
                      <m:e>
                        <m:r>
                          <a:rPr lang="en-US" b="0" i="1" smtClean="0">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num>
                          <m:den>
                            <m:r>
                              <a:rPr lang="en-US" i="1">
                                <a:solidFill>
                                  <a:schemeClr val="bg1"/>
                                </a:solidFill>
                                <a:latin typeface="Cambria Math" panose="02040503050406030204" pitchFamily="18" charset="0"/>
                              </a:rPr>
                              <m:t>ⅆ</m:t>
                            </m:r>
                            <m:r>
                              <a:rPr lang="en-US" i="1">
                                <a:solidFill>
                                  <a:schemeClr val="bg1"/>
                                </a:solidFill>
                                <a:latin typeface="Cambria Math" panose="02040503050406030204" pitchFamily="18" charset="0"/>
                              </a:rPr>
                              <m:t>𝑥</m:t>
                            </m:r>
                          </m:den>
                        </m:f>
                        <m:r>
                          <a:rPr lang="en-US" b="0" i="1" smtClean="0">
                            <a:solidFill>
                              <a:schemeClr val="bg1"/>
                            </a:solidFill>
                            <a:latin typeface="Cambria Math" panose="02040503050406030204" pitchFamily="18" charset="0"/>
                          </a:rPr>
                          <m:t>+</m:t>
                        </m:r>
                        <m:func>
                          <m:funcPr>
                            <m:ctrlPr>
                              <a:rPr lang="en-US" i="1">
                                <a:solidFill>
                                  <a:schemeClr val="bg1"/>
                                </a:solidFill>
                                <a:latin typeface="Cambria Math" panose="02040503050406030204" pitchFamily="18" charset="0"/>
                              </a:rPr>
                            </m:ctrlPr>
                          </m:funcPr>
                          <m:fName>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5</m:t>
                                    </m:r>
                                  </m:sub>
                                </m:sSub>
                              </m:num>
                              <m:den>
                                <m:r>
                                  <a:rPr lang="en-US" i="1">
                                    <a:solidFill>
                                      <a:schemeClr val="bg1"/>
                                    </a:solidFill>
                                    <a:latin typeface="Cambria Math" panose="02040503050406030204" pitchFamily="18" charset="0"/>
                                  </a:rPr>
                                  <m:t>ⅆ</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4</m:t>
                                    </m:r>
                                  </m:sub>
                                </m:sSub>
                              </m:den>
                            </m:f>
                          </m:fName>
                          <m:e>
                            <m:r>
                              <a:rPr lang="en-US" i="1">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4</m:t>
                                    </m:r>
                                  </m:sub>
                                </m:sSub>
                              </m:num>
                              <m:den>
                                <m:r>
                                  <a:rPr lang="en-US" i="1">
                                    <a:solidFill>
                                      <a:schemeClr val="bg1"/>
                                    </a:solidFill>
                                    <a:latin typeface="Cambria Math" panose="02040503050406030204" pitchFamily="18" charset="0"/>
                                  </a:rPr>
                                  <m:t>ⅆ</m:t>
                                </m:r>
                                <m:r>
                                  <a:rPr lang="en-US" i="1">
                                    <a:solidFill>
                                      <a:schemeClr val="bg1"/>
                                    </a:solidFill>
                                    <a:latin typeface="Cambria Math" panose="02040503050406030204" pitchFamily="18" charset="0"/>
                                  </a:rPr>
                                  <m:t>𝑥</m:t>
                                </m:r>
                              </m:den>
                            </m:f>
                          </m:e>
                        </m:func>
                      </m:e>
                    </m:func>
                  </m:oMath>
                </a14:m>
                <a:r>
                  <a:rPr lang="en-US" dirty="0">
                    <a:solidFill>
                      <a:schemeClr val="bg1"/>
                    </a:solidFill>
                  </a:rPr>
                  <a:t> </a:t>
                </a:r>
              </a:p>
            </p:txBody>
          </p:sp>
        </mc:Choice>
        <mc:Fallback xmlns="">
          <p:sp>
            <p:nvSpPr>
              <p:cNvPr id="57" name="TextBox 56">
                <a:extLst>
                  <a:ext uri="{FF2B5EF4-FFF2-40B4-BE49-F238E27FC236}">
                    <a16:creationId xmlns:a16="http://schemas.microsoft.com/office/drawing/2014/main" id="{B2E802F4-8458-43D1-8589-D28A0827853F}"/>
                  </a:ext>
                </a:extLst>
              </p:cNvPr>
              <p:cNvSpPr txBox="1">
                <a:spLocks noRot="1" noChangeAspect="1" noMove="1" noResize="1" noEditPoints="1" noAdjustHandles="1" noChangeArrowheads="1" noChangeShapeType="1" noTextEdit="1"/>
              </p:cNvSpPr>
              <p:nvPr/>
            </p:nvSpPr>
            <p:spPr>
              <a:xfrm>
                <a:off x="8004322" y="5421565"/>
                <a:ext cx="2720508" cy="535211"/>
              </a:xfrm>
              <a:prstGeom prst="rect">
                <a:avLst/>
              </a:prstGeom>
              <a:blipFill>
                <a:blip r:embed="rId18"/>
                <a:stretch>
                  <a:fillRect/>
                </a:stretch>
              </a:blipFill>
              <a:ln>
                <a:noFill/>
              </a:ln>
            </p:spPr>
            <p:txBody>
              <a:bodyPr/>
              <a:lstStyle/>
              <a:p>
                <a:r>
                  <a:rPr lang="en-US">
                    <a:noFill/>
                  </a:rPr>
                  <a:t> </a:t>
                </a:r>
              </a:p>
            </p:txBody>
          </p:sp>
        </mc:Fallback>
      </mc:AlternateContent>
      <p:sp>
        <p:nvSpPr>
          <p:cNvPr id="58" name="TextBox 57">
            <a:extLst>
              <a:ext uri="{FF2B5EF4-FFF2-40B4-BE49-F238E27FC236}">
                <a16:creationId xmlns:a16="http://schemas.microsoft.com/office/drawing/2014/main" id="{FB25AE30-7EEE-4394-BF02-90961B40041E}"/>
              </a:ext>
            </a:extLst>
          </p:cNvPr>
          <p:cNvSpPr txBox="1"/>
          <p:nvPr/>
        </p:nvSpPr>
        <p:spPr>
          <a:xfrm>
            <a:off x="5751192" y="1350851"/>
            <a:ext cx="4019550" cy="523220"/>
          </a:xfrm>
          <a:prstGeom prst="rect">
            <a:avLst/>
          </a:prstGeom>
          <a:noFill/>
        </p:spPr>
        <p:txBody>
          <a:bodyPr wrap="square" rtlCol="0">
            <a:spAutoFit/>
          </a:bodyPr>
          <a:lstStyle/>
          <a:p>
            <a:pPr algn="ctr"/>
            <a:r>
              <a:rPr lang="en-US" sz="2800" b="1" dirty="0">
                <a:solidFill>
                  <a:srgbClr val="002060"/>
                </a:solidFill>
              </a:rPr>
              <a:t>Forward Mode</a:t>
            </a:r>
          </a:p>
        </p:txBody>
      </p:sp>
    </p:spTree>
    <p:extLst>
      <p:ext uri="{BB962C8B-B14F-4D97-AF65-F5344CB8AC3E}">
        <p14:creationId xmlns:p14="http://schemas.microsoft.com/office/powerpoint/2010/main" val="23568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down)">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5" grpId="0" animBg="1"/>
      <p:bldP spid="57" grpId="0" animBg="1"/>
      <p:bldP spid="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4A18-6629-B048-B4F3-CF59362574B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Background</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20FA109-6788-4827-9EF6-93EF68D28DCC}"/>
                  </a:ext>
                </a:extLst>
              </p:cNvPr>
              <p:cNvSpPr txBox="1"/>
              <p:nvPr/>
            </p:nvSpPr>
            <p:spPr>
              <a:xfrm>
                <a:off x="1023979" y="1995820"/>
                <a:ext cx="3573780" cy="1200329"/>
              </a:xfrm>
              <a:prstGeom prst="rect">
                <a:avLst/>
              </a:prstGeom>
              <a:noFill/>
            </p:spPr>
            <p:txBody>
              <a:bodyPr wrap="square" rtlCol="0">
                <a:spAutoFit/>
              </a:bodyPr>
              <a:lstStyle/>
              <a:p>
                <a:r>
                  <a:rPr lang="en-US" sz="2400" b="1" i="1" dirty="0">
                    <a:latin typeface="Cambria Math" panose="02040503050406030204" pitchFamily="18" charset="0"/>
                  </a:rPr>
                  <a:t>Example:</a:t>
                </a:r>
              </a:p>
              <a:p>
                <a:endParaRPr lang="en-US" sz="2400"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𝒇</m:t>
                      </m:r>
                      <m:r>
                        <a:rPr lang="en-US" sz="2400" b="1" i="1" smtClean="0">
                          <a:latin typeface="Cambria Math" panose="02040503050406030204" pitchFamily="18" charset="0"/>
                        </a:rPr>
                        <m:t>=</m:t>
                      </m:r>
                      <m:func>
                        <m:funcPr>
                          <m:ctrlPr>
                            <a:rPr lang="en-US" sz="2400" b="1" i="1" smtClean="0">
                              <a:latin typeface="Cambria Math" panose="02040503050406030204" pitchFamily="18" charset="0"/>
                            </a:rPr>
                          </m:ctrlPr>
                        </m:funcPr>
                        <m:fName>
                          <m:r>
                            <a:rPr lang="en-US" sz="2400" b="1" i="0" smtClean="0">
                              <a:latin typeface="Cambria Math" panose="02040503050406030204" pitchFamily="18" charset="0"/>
                            </a:rPr>
                            <m:t>𝐜𝐨𝐬</m:t>
                          </m:r>
                        </m:fName>
                        <m:e>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𝒙</m:t>
                              </m:r>
                            </m:e>
                          </m:d>
                        </m:e>
                      </m:func>
                      <m:r>
                        <a:rPr lang="en-US" sz="2400" b="1" i="1" smtClean="0">
                          <a:latin typeface="Cambria Math" panose="02040503050406030204" pitchFamily="18" charset="0"/>
                        </a:rPr>
                        <m:t>+</m:t>
                      </m:r>
                      <m:r>
                        <a:rPr lang="en-US" sz="2400" b="1" i="1" smtClean="0">
                          <a:latin typeface="Cambria Math" panose="02040503050406030204" pitchFamily="18" charset="0"/>
                        </a:rPr>
                        <m:t>𝒙𝒚</m:t>
                      </m:r>
                    </m:oMath>
                  </m:oMathPara>
                </a14:m>
                <a:endParaRPr lang="en-US" sz="2400" b="1" dirty="0"/>
              </a:p>
            </p:txBody>
          </p:sp>
        </mc:Choice>
        <mc:Fallback xmlns="">
          <p:sp>
            <p:nvSpPr>
              <p:cNvPr id="38" name="TextBox 37">
                <a:extLst>
                  <a:ext uri="{FF2B5EF4-FFF2-40B4-BE49-F238E27FC236}">
                    <a16:creationId xmlns:a16="http://schemas.microsoft.com/office/drawing/2014/main" id="{620FA109-6788-4827-9EF6-93EF68D28DCC}"/>
                  </a:ext>
                </a:extLst>
              </p:cNvPr>
              <p:cNvSpPr txBox="1">
                <a:spLocks noRot="1" noChangeAspect="1" noMove="1" noResize="1" noEditPoints="1" noAdjustHandles="1" noChangeArrowheads="1" noChangeShapeType="1" noTextEdit="1"/>
              </p:cNvSpPr>
              <p:nvPr/>
            </p:nvSpPr>
            <p:spPr>
              <a:xfrm>
                <a:off x="1023979" y="1995820"/>
                <a:ext cx="3573780" cy="1200329"/>
              </a:xfrm>
              <a:prstGeom prst="rect">
                <a:avLst/>
              </a:prstGeom>
              <a:blipFill>
                <a:blip r:embed="rId3"/>
                <a:stretch>
                  <a:fillRect l="-2730" t="-4061" b="-6599"/>
                </a:stretch>
              </a:blipFill>
            </p:spPr>
            <p:txBody>
              <a:bodyPr/>
              <a:lstStyle/>
              <a:p>
                <a:r>
                  <a:rPr lang="en-US">
                    <a:noFill/>
                  </a:rPr>
                  <a:t> </a:t>
                </a:r>
              </a:p>
            </p:txBody>
          </p:sp>
        </mc:Fallback>
      </mc:AlternateContent>
      <p:grpSp>
        <p:nvGrpSpPr>
          <p:cNvPr id="59" name="Group 58">
            <a:extLst>
              <a:ext uri="{FF2B5EF4-FFF2-40B4-BE49-F238E27FC236}">
                <a16:creationId xmlns:a16="http://schemas.microsoft.com/office/drawing/2014/main" id="{4EFBF02B-5F9C-497F-A1C1-A76E347D9132}"/>
              </a:ext>
            </a:extLst>
          </p:cNvPr>
          <p:cNvGrpSpPr/>
          <p:nvPr/>
        </p:nvGrpSpPr>
        <p:grpSpPr>
          <a:xfrm>
            <a:off x="5751192" y="2014194"/>
            <a:ext cx="4019550" cy="4088137"/>
            <a:chOff x="5751192" y="2014194"/>
            <a:chExt cx="4019550" cy="4088137"/>
          </a:xfrm>
        </p:grpSpPr>
        <p:sp>
          <p:nvSpPr>
            <p:cNvPr id="49" name="Rectangle: Rounded Corners 48">
              <a:extLst>
                <a:ext uri="{FF2B5EF4-FFF2-40B4-BE49-F238E27FC236}">
                  <a16:creationId xmlns:a16="http://schemas.microsoft.com/office/drawing/2014/main" id="{C6C877A6-F0ED-4A47-B13D-6E7D79AF8A6C}"/>
                </a:ext>
              </a:extLst>
            </p:cNvPr>
            <p:cNvSpPr/>
            <p:nvPr/>
          </p:nvSpPr>
          <p:spPr>
            <a:xfrm>
              <a:off x="5751192" y="2014194"/>
              <a:ext cx="4019550" cy="4088137"/>
            </a:xfrm>
            <a:prstGeom prst="roundRect">
              <a:avLst>
                <a:gd name="adj" fmla="val 623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8D47D11F-CABC-4011-8A2A-193AD3D3484D}"/>
                </a:ext>
              </a:extLst>
            </p:cNvPr>
            <p:cNvGrpSpPr/>
            <p:nvPr/>
          </p:nvGrpSpPr>
          <p:grpSpPr>
            <a:xfrm>
              <a:off x="6075351" y="2297035"/>
              <a:ext cx="3257557" cy="3487923"/>
              <a:chOff x="3943819" y="2194165"/>
              <a:chExt cx="3257557" cy="3487923"/>
            </a:xfrm>
          </p:grpSpPr>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51C4D35E-E2E8-4F8C-A731-6494FE07A647}"/>
                      </a:ext>
                    </a:extLst>
                  </p:cNvPr>
                  <p:cNvSpPr/>
                  <p:nvPr/>
                </p:nvSpPr>
                <p:spPr>
                  <a:xfrm>
                    <a:off x="4869496" y="2739281"/>
                    <a:ext cx="680086"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oMath>
                      </m:oMathPara>
                    </a14:m>
                    <a:endParaRPr lang="en-US" sz="2400" dirty="0"/>
                  </a:p>
                </p:txBody>
              </p:sp>
            </mc:Choice>
            <mc:Fallback xmlns="">
              <p:sp>
                <p:nvSpPr>
                  <p:cNvPr id="8" name="Oval 7">
                    <a:extLst>
                      <a:ext uri="{FF2B5EF4-FFF2-40B4-BE49-F238E27FC236}">
                        <a16:creationId xmlns:a16="http://schemas.microsoft.com/office/drawing/2014/main" id="{51C4D35E-E2E8-4F8C-A731-6494FE07A647}"/>
                      </a:ext>
                    </a:extLst>
                  </p:cNvPr>
                  <p:cNvSpPr>
                    <a:spLocks noRot="1" noChangeAspect="1" noMove="1" noResize="1" noEditPoints="1" noAdjustHandles="1" noChangeArrowheads="1" noChangeShapeType="1" noTextEdit="1"/>
                  </p:cNvSpPr>
                  <p:nvPr/>
                </p:nvSpPr>
                <p:spPr>
                  <a:xfrm>
                    <a:off x="4869496" y="2739281"/>
                    <a:ext cx="680086" cy="680085"/>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Oval 22">
                    <a:extLst>
                      <a:ext uri="{FF2B5EF4-FFF2-40B4-BE49-F238E27FC236}">
                        <a16:creationId xmlns:a16="http://schemas.microsoft.com/office/drawing/2014/main" id="{87E1DADD-7AB5-4698-9192-47E5BBA3B658}"/>
                      </a:ext>
                    </a:extLst>
                  </p:cNvPr>
                  <p:cNvSpPr/>
                  <p:nvPr/>
                </p:nvSpPr>
                <p:spPr>
                  <a:xfrm>
                    <a:off x="6521290" y="2711754"/>
                    <a:ext cx="680086"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oMath>
                      </m:oMathPara>
                    </a14:m>
                    <a:endParaRPr lang="en-US" sz="2400" dirty="0"/>
                  </a:p>
                </p:txBody>
              </p:sp>
            </mc:Choice>
            <mc:Fallback xmlns="">
              <p:sp>
                <p:nvSpPr>
                  <p:cNvPr id="23" name="Oval 22">
                    <a:extLst>
                      <a:ext uri="{FF2B5EF4-FFF2-40B4-BE49-F238E27FC236}">
                        <a16:creationId xmlns:a16="http://schemas.microsoft.com/office/drawing/2014/main" id="{87E1DADD-7AB5-4698-9192-47E5BBA3B658}"/>
                      </a:ext>
                    </a:extLst>
                  </p:cNvPr>
                  <p:cNvSpPr>
                    <a:spLocks noRot="1" noChangeAspect="1" noMove="1" noResize="1" noEditPoints="1" noAdjustHandles="1" noChangeArrowheads="1" noChangeShapeType="1" noTextEdit="1"/>
                  </p:cNvSpPr>
                  <p:nvPr/>
                </p:nvSpPr>
                <p:spPr>
                  <a:xfrm>
                    <a:off x="6521290" y="2711754"/>
                    <a:ext cx="680086" cy="680085"/>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09D2EB98-6374-4410-9788-124C8A2340DB}"/>
                      </a:ext>
                    </a:extLst>
                  </p:cNvPr>
                  <p:cNvSpPr/>
                  <p:nvPr/>
                </p:nvSpPr>
                <p:spPr>
                  <a:xfrm>
                    <a:off x="5731035" y="3874435"/>
                    <a:ext cx="680086"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oMath>
                      </m:oMathPara>
                    </a14:m>
                    <a:endParaRPr lang="en-US" sz="2400" dirty="0"/>
                  </a:p>
                </p:txBody>
              </p:sp>
            </mc:Choice>
            <mc:Fallback xmlns="">
              <p:sp>
                <p:nvSpPr>
                  <p:cNvPr id="24" name="Oval 23">
                    <a:extLst>
                      <a:ext uri="{FF2B5EF4-FFF2-40B4-BE49-F238E27FC236}">
                        <a16:creationId xmlns:a16="http://schemas.microsoft.com/office/drawing/2014/main" id="{09D2EB98-6374-4410-9788-124C8A2340DB}"/>
                      </a:ext>
                    </a:extLst>
                  </p:cNvPr>
                  <p:cNvSpPr>
                    <a:spLocks noRot="1" noChangeAspect="1" noMove="1" noResize="1" noEditPoints="1" noAdjustHandles="1" noChangeArrowheads="1" noChangeShapeType="1" noTextEdit="1"/>
                  </p:cNvSpPr>
                  <p:nvPr/>
                </p:nvSpPr>
                <p:spPr>
                  <a:xfrm>
                    <a:off x="5731035" y="3874435"/>
                    <a:ext cx="680086" cy="680085"/>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Oval 24">
                    <a:extLst>
                      <a:ext uri="{FF2B5EF4-FFF2-40B4-BE49-F238E27FC236}">
                        <a16:creationId xmlns:a16="http://schemas.microsoft.com/office/drawing/2014/main" id="{F51E0A8B-14C9-4A22-8A64-88D98D088E6D}"/>
                      </a:ext>
                    </a:extLst>
                  </p:cNvPr>
                  <p:cNvSpPr/>
                  <p:nvPr/>
                </p:nvSpPr>
                <p:spPr>
                  <a:xfrm>
                    <a:off x="4189410" y="3904310"/>
                    <a:ext cx="680086"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oMath>
                      </m:oMathPara>
                    </a14:m>
                    <a:endParaRPr lang="en-US" sz="2400" dirty="0"/>
                  </a:p>
                </p:txBody>
              </p:sp>
            </mc:Choice>
            <mc:Fallback xmlns="">
              <p:sp>
                <p:nvSpPr>
                  <p:cNvPr id="25" name="Oval 24">
                    <a:extLst>
                      <a:ext uri="{FF2B5EF4-FFF2-40B4-BE49-F238E27FC236}">
                        <a16:creationId xmlns:a16="http://schemas.microsoft.com/office/drawing/2014/main" id="{F51E0A8B-14C9-4A22-8A64-88D98D088E6D}"/>
                      </a:ext>
                    </a:extLst>
                  </p:cNvPr>
                  <p:cNvSpPr>
                    <a:spLocks noRot="1" noChangeAspect="1" noMove="1" noResize="1" noEditPoints="1" noAdjustHandles="1" noChangeArrowheads="1" noChangeShapeType="1" noTextEdit="1"/>
                  </p:cNvSpPr>
                  <p:nvPr/>
                </p:nvSpPr>
                <p:spPr>
                  <a:xfrm>
                    <a:off x="4189410" y="3904310"/>
                    <a:ext cx="680086" cy="680085"/>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CC5BDBA7-A647-427D-9FEF-18A6A7C0C544}"/>
                      </a:ext>
                    </a:extLst>
                  </p:cNvPr>
                  <p:cNvSpPr/>
                  <p:nvPr/>
                </p:nvSpPr>
                <p:spPr>
                  <a:xfrm>
                    <a:off x="5050949" y="5002003"/>
                    <a:ext cx="680086"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oMath>
                      </m:oMathPara>
                    </a14:m>
                    <a:endParaRPr lang="en-US" sz="2400" dirty="0"/>
                  </a:p>
                </p:txBody>
              </p:sp>
            </mc:Choice>
            <mc:Fallback xmlns="">
              <p:sp>
                <p:nvSpPr>
                  <p:cNvPr id="26" name="Oval 25">
                    <a:extLst>
                      <a:ext uri="{FF2B5EF4-FFF2-40B4-BE49-F238E27FC236}">
                        <a16:creationId xmlns:a16="http://schemas.microsoft.com/office/drawing/2014/main" id="{CC5BDBA7-A647-427D-9FEF-18A6A7C0C544}"/>
                      </a:ext>
                    </a:extLst>
                  </p:cNvPr>
                  <p:cNvSpPr>
                    <a:spLocks noRot="1" noChangeAspect="1" noMove="1" noResize="1" noEditPoints="1" noAdjustHandles="1" noChangeArrowheads="1" noChangeShapeType="1" noTextEdit="1"/>
                  </p:cNvSpPr>
                  <p:nvPr/>
                </p:nvSpPr>
                <p:spPr>
                  <a:xfrm>
                    <a:off x="5050949" y="5002003"/>
                    <a:ext cx="680086" cy="680085"/>
                  </a:xfrm>
                  <a:prstGeom prst="ellipse">
                    <a:avLst/>
                  </a:prstGeom>
                  <a:blipFill>
                    <a:blip r:embed="rId8"/>
                    <a:stretch>
                      <a:fillRect/>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05FC735E-98DF-438D-B551-4EA1AA0C1FA6}"/>
                  </a:ext>
                </a:extLst>
              </p:cNvPr>
              <p:cNvCxnSpPr>
                <a:cxnSpLocks/>
              </p:cNvCxnSpPr>
              <p:nvPr/>
            </p:nvCxnSpPr>
            <p:spPr>
              <a:xfrm>
                <a:off x="4655236" y="4682589"/>
                <a:ext cx="428521" cy="427655"/>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5F2999C-D363-4072-9CBA-CEB3A969C582}"/>
                  </a:ext>
                </a:extLst>
              </p:cNvPr>
              <p:cNvCxnSpPr>
                <a:cxnSpLocks/>
              </p:cNvCxnSpPr>
              <p:nvPr/>
            </p:nvCxnSpPr>
            <p:spPr>
              <a:xfrm flipH="1">
                <a:off x="5698228" y="4682589"/>
                <a:ext cx="305249" cy="422979"/>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888D34C-29DE-4A0B-ADCB-DA529E799941}"/>
                  </a:ext>
                </a:extLst>
              </p:cNvPr>
              <p:cNvCxnSpPr>
                <a:cxnSpLocks/>
              </p:cNvCxnSpPr>
              <p:nvPr/>
            </p:nvCxnSpPr>
            <p:spPr>
              <a:xfrm>
                <a:off x="5494117" y="3427558"/>
                <a:ext cx="428521" cy="427655"/>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CE3265D-D51A-4C32-9793-3D4AAB545C82}"/>
                  </a:ext>
                </a:extLst>
              </p:cNvPr>
              <p:cNvCxnSpPr>
                <a:cxnSpLocks/>
              </p:cNvCxnSpPr>
              <p:nvPr/>
            </p:nvCxnSpPr>
            <p:spPr>
              <a:xfrm flipH="1">
                <a:off x="4459136" y="3432234"/>
                <a:ext cx="483020" cy="422979"/>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342B99D-DA66-4EF5-933B-26FCEFD55E7D}"/>
                  </a:ext>
                </a:extLst>
              </p:cNvPr>
              <p:cNvCxnSpPr>
                <a:cxnSpLocks/>
              </p:cNvCxnSpPr>
              <p:nvPr/>
            </p:nvCxnSpPr>
            <p:spPr>
              <a:xfrm flipH="1">
                <a:off x="6181247" y="3432234"/>
                <a:ext cx="340043" cy="422979"/>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CD1E2207-DDD3-4ECB-9F5E-A7C1B21CD409}"/>
                      </a:ext>
                    </a:extLst>
                  </p:cNvPr>
                  <p:cNvSpPr/>
                  <p:nvPr/>
                </p:nvSpPr>
                <p:spPr>
                  <a:xfrm>
                    <a:off x="4986068" y="2194165"/>
                    <a:ext cx="48122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𝒙</m:t>
                          </m:r>
                        </m:oMath>
                      </m:oMathPara>
                    </a14:m>
                    <a:endParaRPr lang="en-US" sz="2800" b="1" dirty="0"/>
                  </a:p>
                </p:txBody>
              </p:sp>
            </mc:Choice>
            <mc:Fallback xmlns="">
              <p:sp>
                <p:nvSpPr>
                  <p:cNvPr id="41" name="Rectangle 40">
                    <a:extLst>
                      <a:ext uri="{FF2B5EF4-FFF2-40B4-BE49-F238E27FC236}">
                        <a16:creationId xmlns:a16="http://schemas.microsoft.com/office/drawing/2014/main" id="{CD1E2207-DDD3-4ECB-9F5E-A7C1B21CD409}"/>
                      </a:ext>
                    </a:extLst>
                  </p:cNvPr>
                  <p:cNvSpPr>
                    <a:spLocks noRot="1" noChangeAspect="1" noMove="1" noResize="1" noEditPoints="1" noAdjustHandles="1" noChangeArrowheads="1" noChangeShapeType="1" noTextEdit="1"/>
                  </p:cNvSpPr>
                  <p:nvPr/>
                </p:nvSpPr>
                <p:spPr>
                  <a:xfrm>
                    <a:off x="4986068" y="2194165"/>
                    <a:ext cx="48122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FD15E9FC-C3B8-4223-A04A-B4CC5D22C401}"/>
                      </a:ext>
                    </a:extLst>
                  </p:cNvPr>
                  <p:cNvSpPr/>
                  <p:nvPr/>
                </p:nvSpPr>
                <p:spPr>
                  <a:xfrm>
                    <a:off x="6620722" y="2194165"/>
                    <a:ext cx="48923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𝒚</m:t>
                          </m:r>
                        </m:oMath>
                      </m:oMathPara>
                    </a14:m>
                    <a:endParaRPr lang="en-US" sz="2800" b="1" dirty="0"/>
                  </a:p>
                </p:txBody>
              </p:sp>
            </mc:Choice>
            <mc:Fallback xmlns="">
              <p:sp>
                <p:nvSpPr>
                  <p:cNvPr id="42" name="Rectangle 41">
                    <a:extLst>
                      <a:ext uri="{FF2B5EF4-FFF2-40B4-BE49-F238E27FC236}">
                        <a16:creationId xmlns:a16="http://schemas.microsoft.com/office/drawing/2014/main" id="{FD15E9FC-C3B8-4223-A04A-B4CC5D22C401}"/>
                      </a:ext>
                    </a:extLst>
                  </p:cNvPr>
                  <p:cNvSpPr>
                    <a:spLocks noRot="1" noChangeAspect="1" noMove="1" noResize="1" noEditPoints="1" noAdjustHandles="1" noChangeArrowheads="1" noChangeShapeType="1" noTextEdit="1"/>
                  </p:cNvSpPr>
                  <p:nvPr/>
                </p:nvSpPr>
                <p:spPr>
                  <a:xfrm>
                    <a:off x="6620722" y="2194165"/>
                    <a:ext cx="489236" cy="5232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5665AB46-1B89-4496-A53C-A3B3CCEB0506}"/>
                      </a:ext>
                    </a:extLst>
                  </p:cNvPr>
                  <p:cNvSpPr/>
                  <p:nvPr/>
                </p:nvSpPr>
                <p:spPr>
                  <a:xfrm>
                    <a:off x="5794825" y="3199137"/>
                    <a:ext cx="530915"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ea typeface="Cambria Math" panose="02040503050406030204" pitchFamily="18" charset="0"/>
                            </a:rPr>
                            <m:t>×</m:t>
                          </m:r>
                        </m:oMath>
                      </m:oMathPara>
                    </a14:m>
                    <a:endParaRPr lang="en-US" sz="2800" b="1" dirty="0"/>
                  </a:p>
                </p:txBody>
              </p:sp>
            </mc:Choice>
            <mc:Fallback xmlns="">
              <p:sp>
                <p:nvSpPr>
                  <p:cNvPr id="43" name="Rectangle 42">
                    <a:extLst>
                      <a:ext uri="{FF2B5EF4-FFF2-40B4-BE49-F238E27FC236}">
                        <a16:creationId xmlns:a16="http://schemas.microsoft.com/office/drawing/2014/main" id="{5665AB46-1B89-4496-A53C-A3B3CCEB0506}"/>
                      </a:ext>
                    </a:extLst>
                  </p:cNvPr>
                  <p:cNvSpPr>
                    <a:spLocks noRot="1" noChangeAspect="1" noMove="1" noResize="1" noEditPoints="1" noAdjustHandles="1" noChangeArrowheads="1" noChangeShapeType="1" noTextEdit="1"/>
                  </p:cNvSpPr>
                  <p:nvPr/>
                </p:nvSpPr>
                <p:spPr>
                  <a:xfrm>
                    <a:off x="5794825" y="3199137"/>
                    <a:ext cx="530915" cy="5232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10ABABEA-AB9C-4460-987E-7C0E3E6EE854}"/>
                      </a:ext>
                    </a:extLst>
                  </p:cNvPr>
                  <p:cNvSpPr/>
                  <p:nvPr/>
                </p:nvSpPr>
                <p:spPr>
                  <a:xfrm>
                    <a:off x="3943819" y="3164190"/>
                    <a:ext cx="530915"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sz="2800" b="1" i="1" smtClean="0">
                                  <a:latin typeface="Cambria Math" panose="02040503050406030204" pitchFamily="18" charset="0"/>
                                </a:rPr>
                              </m:ctrlPr>
                            </m:funcPr>
                            <m:fName>
                              <m:r>
                                <m:rPr>
                                  <m:sty m:val="p"/>
                                </m:rPr>
                                <a:rPr lang="en-US" sz="2800" b="0" i="0" smtClean="0">
                                  <a:latin typeface="Cambria Math" panose="02040503050406030204" pitchFamily="18" charset="0"/>
                                </a:rPr>
                                <m:t>cos</m:t>
                              </m:r>
                            </m:fName>
                            <m:e>
                              <m:r>
                                <a:rPr lang="en-US" sz="2800" b="1" i="1" smtClean="0">
                                  <a:latin typeface="Cambria Math" panose="02040503050406030204" pitchFamily="18" charset="0"/>
                                </a:rPr>
                                <m:t> </m:t>
                              </m:r>
                            </m:e>
                          </m:func>
                        </m:oMath>
                      </m:oMathPara>
                    </a14:m>
                    <a:endParaRPr lang="en-US" sz="2800" b="1" dirty="0"/>
                  </a:p>
                </p:txBody>
              </p:sp>
            </mc:Choice>
            <mc:Fallback xmlns="">
              <p:sp>
                <p:nvSpPr>
                  <p:cNvPr id="44" name="Rectangle 43">
                    <a:extLst>
                      <a:ext uri="{FF2B5EF4-FFF2-40B4-BE49-F238E27FC236}">
                        <a16:creationId xmlns:a16="http://schemas.microsoft.com/office/drawing/2014/main" id="{10ABABEA-AB9C-4460-987E-7C0E3E6EE854}"/>
                      </a:ext>
                    </a:extLst>
                  </p:cNvPr>
                  <p:cNvSpPr>
                    <a:spLocks noRot="1" noChangeAspect="1" noMove="1" noResize="1" noEditPoints="1" noAdjustHandles="1" noChangeArrowheads="1" noChangeShapeType="1" noTextEdit="1"/>
                  </p:cNvSpPr>
                  <p:nvPr/>
                </p:nvSpPr>
                <p:spPr>
                  <a:xfrm>
                    <a:off x="3943819" y="3164190"/>
                    <a:ext cx="530915" cy="523220"/>
                  </a:xfrm>
                  <a:prstGeom prst="rect">
                    <a:avLst/>
                  </a:prstGeom>
                  <a:blipFill>
                    <a:blip r:embed="rId12"/>
                    <a:stretch>
                      <a:fillRect r="-80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0A1EDD26-A4FB-44D7-A7F8-841B15D5942D}"/>
                      </a:ext>
                    </a:extLst>
                  </p:cNvPr>
                  <p:cNvSpPr/>
                  <p:nvPr/>
                </p:nvSpPr>
                <p:spPr>
                  <a:xfrm>
                    <a:off x="5141938" y="4468615"/>
                    <a:ext cx="530915"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ea typeface="Cambria Math" panose="02040503050406030204" pitchFamily="18" charset="0"/>
                            </a:rPr>
                            <m:t>+</m:t>
                          </m:r>
                        </m:oMath>
                      </m:oMathPara>
                    </a14:m>
                    <a:endParaRPr lang="en-US" sz="2800" b="1" dirty="0"/>
                  </a:p>
                </p:txBody>
              </p:sp>
            </mc:Choice>
            <mc:Fallback xmlns="">
              <p:sp>
                <p:nvSpPr>
                  <p:cNvPr id="45" name="Rectangle 44">
                    <a:extLst>
                      <a:ext uri="{FF2B5EF4-FFF2-40B4-BE49-F238E27FC236}">
                        <a16:creationId xmlns:a16="http://schemas.microsoft.com/office/drawing/2014/main" id="{0A1EDD26-A4FB-44D7-A7F8-841B15D5942D}"/>
                      </a:ext>
                    </a:extLst>
                  </p:cNvPr>
                  <p:cNvSpPr>
                    <a:spLocks noRot="1" noChangeAspect="1" noMove="1" noResize="1" noEditPoints="1" noAdjustHandles="1" noChangeArrowheads="1" noChangeShapeType="1" noTextEdit="1"/>
                  </p:cNvSpPr>
                  <p:nvPr/>
                </p:nvSpPr>
                <p:spPr>
                  <a:xfrm>
                    <a:off x="5141938" y="4468615"/>
                    <a:ext cx="530915" cy="523220"/>
                  </a:xfrm>
                  <a:prstGeom prst="rect">
                    <a:avLst/>
                  </a:prstGeom>
                  <a:blipFill>
                    <a:blip r:embed="rId13"/>
                    <a:stretch>
                      <a:fillRect/>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E710A74B-8BBD-473A-A612-189B0C1D79C7}"/>
                  </a:ext>
                </a:extLst>
              </p:cNvPr>
              <p:cNvSpPr txBox="1"/>
              <p:nvPr/>
            </p:nvSpPr>
            <p:spPr>
              <a:xfrm>
                <a:off x="5598931" y="2129232"/>
                <a:ext cx="998888" cy="491288"/>
              </a:xfrm>
              <a:prstGeom prst="rect">
                <a:avLst/>
              </a:prstGeom>
              <a:solidFill>
                <a:schemeClr val="tx2"/>
              </a:solidFill>
              <a:ln>
                <a:noFill/>
              </a:ln>
            </p:spPr>
            <p:txBody>
              <a:bodyPr wrap="square" rtlCol="0">
                <a:spAutoFit/>
              </a:bodyPr>
              <a:lstStyle/>
              <a:p>
                <a14:m>
                  <m:oMath xmlns:m="http://schemas.openxmlformats.org/officeDocument/2006/math">
                    <m:f>
                      <m:fPr>
                        <m:ctrlPr>
                          <a:rPr lang="en-US"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𝑑</m:t>
                        </m:r>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num>
                      <m:den>
                        <m:r>
                          <a:rPr lang="en-US" i="1" smtClean="0">
                            <a:solidFill>
                              <a:schemeClr val="bg1"/>
                            </a:solidFill>
                            <a:latin typeface="Cambria Math" panose="02040503050406030204" pitchFamily="18" charset="0"/>
                          </a:rPr>
                          <m:t>ⅆ</m:t>
                        </m:r>
                        <m:r>
                          <a:rPr lang="en-US" i="1" smtClean="0">
                            <a:solidFill>
                              <a:schemeClr val="bg1"/>
                            </a:solidFill>
                            <a:latin typeface="Cambria Math" panose="02040503050406030204" pitchFamily="18" charset="0"/>
                          </a:rPr>
                          <m:t>𝑥</m:t>
                        </m:r>
                      </m:den>
                    </m:f>
                    <m:r>
                      <a:rPr lang="en-US" b="0" i="1" smtClean="0">
                        <a:solidFill>
                          <a:schemeClr val="bg1"/>
                        </a:solidFill>
                        <a:latin typeface="Cambria Math" panose="02040503050406030204" pitchFamily="18" charset="0"/>
                      </a:rPr>
                      <m:t>=1</m:t>
                    </m:r>
                  </m:oMath>
                </a14:m>
                <a:r>
                  <a:rPr lang="en-US" dirty="0">
                    <a:solidFill>
                      <a:schemeClr val="bg1"/>
                    </a:solidFill>
                  </a:rPr>
                  <a:t> </a:t>
                </a:r>
              </a:p>
            </p:txBody>
          </p:sp>
        </mc:Choice>
        <mc:Fallback xmlns="">
          <p:sp>
            <p:nvSpPr>
              <p:cNvPr id="51" name="TextBox 50">
                <a:extLst>
                  <a:ext uri="{FF2B5EF4-FFF2-40B4-BE49-F238E27FC236}">
                    <a16:creationId xmlns:a16="http://schemas.microsoft.com/office/drawing/2014/main" id="{E710A74B-8BBD-473A-A612-189B0C1D79C7}"/>
                  </a:ext>
                </a:extLst>
              </p:cNvPr>
              <p:cNvSpPr txBox="1">
                <a:spLocks noRot="1" noChangeAspect="1" noMove="1" noResize="1" noEditPoints="1" noAdjustHandles="1" noChangeArrowheads="1" noChangeShapeType="1" noTextEdit="1"/>
              </p:cNvSpPr>
              <p:nvPr/>
            </p:nvSpPr>
            <p:spPr>
              <a:xfrm>
                <a:off x="5598931" y="2129232"/>
                <a:ext cx="998888" cy="491288"/>
              </a:xfrm>
              <a:prstGeom prst="rect">
                <a:avLst/>
              </a:prstGeom>
              <a:blipFill>
                <a:blip r:embed="rId14"/>
                <a:stretch>
                  <a:fillRect b="-246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85862365-7FCD-4A3E-A3D6-A6B4EA6399D5}"/>
                  </a:ext>
                </a:extLst>
              </p:cNvPr>
              <p:cNvSpPr txBox="1"/>
              <p:nvPr/>
            </p:nvSpPr>
            <p:spPr>
              <a:xfrm>
                <a:off x="9329584" y="2073726"/>
                <a:ext cx="998888" cy="491288"/>
              </a:xfrm>
              <a:prstGeom prst="rect">
                <a:avLst/>
              </a:prstGeom>
              <a:solidFill>
                <a:schemeClr val="tx2"/>
              </a:solidFill>
              <a:ln>
                <a:noFill/>
              </a:ln>
            </p:spPr>
            <p:txBody>
              <a:bodyPr wrap="square" rtlCol="0">
                <a:spAutoFit/>
              </a:bodyPr>
              <a:lstStyle/>
              <a:p>
                <a14:m>
                  <m:oMath xmlns:m="http://schemas.openxmlformats.org/officeDocument/2006/math">
                    <m:f>
                      <m:fPr>
                        <m:ctrlPr>
                          <a:rPr lang="en-US"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𝑑</m:t>
                        </m:r>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num>
                      <m:den>
                        <m:r>
                          <a:rPr lang="en-US" i="1" smtClean="0">
                            <a:solidFill>
                              <a:schemeClr val="bg1"/>
                            </a:solidFill>
                            <a:latin typeface="Cambria Math" panose="02040503050406030204" pitchFamily="18" charset="0"/>
                          </a:rPr>
                          <m:t>ⅆ</m:t>
                        </m:r>
                        <m:r>
                          <a:rPr lang="en-US" b="0" i="1" smtClean="0">
                            <a:solidFill>
                              <a:schemeClr val="bg1"/>
                            </a:solidFill>
                            <a:latin typeface="Cambria Math" panose="02040503050406030204" pitchFamily="18" charset="0"/>
                          </a:rPr>
                          <m:t>𝑥</m:t>
                        </m:r>
                      </m:den>
                    </m:f>
                    <m:r>
                      <a:rPr lang="en-US" b="0" i="1" smtClean="0">
                        <a:solidFill>
                          <a:schemeClr val="bg1"/>
                        </a:solidFill>
                        <a:latin typeface="Cambria Math" panose="02040503050406030204" pitchFamily="18" charset="0"/>
                      </a:rPr>
                      <m:t>=0</m:t>
                    </m:r>
                  </m:oMath>
                </a14:m>
                <a:r>
                  <a:rPr lang="en-US" dirty="0">
                    <a:solidFill>
                      <a:schemeClr val="bg1"/>
                    </a:solidFill>
                  </a:rPr>
                  <a:t> </a:t>
                </a:r>
              </a:p>
            </p:txBody>
          </p:sp>
        </mc:Choice>
        <mc:Fallback xmlns="">
          <p:sp>
            <p:nvSpPr>
              <p:cNvPr id="52" name="TextBox 51">
                <a:extLst>
                  <a:ext uri="{FF2B5EF4-FFF2-40B4-BE49-F238E27FC236}">
                    <a16:creationId xmlns:a16="http://schemas.microsoft.com/office/drawing/2014/main" id="{85862365-7FCD-4A3E-A3D6-A6B4EA6399D5}"/>
                  </a:ext>
                </a:extLst>
              </p:cNvPr>
              <p:cNvSpPr txBox="1">
                <a:spLocks noRot="1" noChangeAspect="1" noMove="1" noResize="1" noEditPoints="1" noAdjustHandles="1" noChangeArrowheads="1" noChangeShapeType="1" noTextEdit="1"/>
              </p:cNvSpPr>
              <p:nvPr/>
            </p:nvSpPr>
            <p:spPr>
              <a:xfrm>
                <a:off x="9329584" y="2073726"/>
                <a:ext cx="998888" cy="491288"/>
              </a:xfrm>
              <a:prstGeom prst="rect">
                <a:avLst/>
              </a:prstGeom>
              <a:blipFill>
                <a:blip r:embed="rId15"/>
                <a:stretch>
                  <a:fillRect b="-246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D9CB67D7-D79F-4E40-ABC7-02ED574BAACC}"/>
                  </a:ext>
                </a:extLst>
              </p:cNvPr>
              <p:cNvSpPr txBox="1"/>
              <p:nvPr/>
            </p:nvSpPr>
            <p:spPr>
              <a:xfrm>
                <a:off x="4640580" y="4079616"/>
                <a:ext cx="1504597" cy="535211"/>
              </a:xfrm>
              <a:prstGeom prst="rect">
                <a:avLst/>
              </a:prstGeom>
              <a:solidFill>
                <a:schemeClr val="tx2"/>
              </a:solidFill>
              <a:ln>
                <a:noFill/>
              </a:ln>
            </p:spPr>
            <p:txBody>
              <a:bodyPr wrap="square" rtlCol="0">
                <a:spAutoFit/>
              </a:bodyPr>
              <a:lstStyle/>
              <a:p>
                <a14:m>
                  <m:oMath xmlns:m="http://schemas.openxmlformats.org/officeDocument/2006/math">
                    <m:f>
                      <m:fPr>
                        <m:ctrlPr>
                          <a:rPr lang="en-US"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𝑑</m:t>
                        </m:r>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num>
                      <m:den>
                        <m:r>
                          <a:rPr lang="en-US" i="1" smtClean="0">
                            <a:solidFill>
                              <a:schemeClr val="bg1"/>
                            </a:solidFill>
                            <a:latin typeface="Cambria Math" panose="02040503050406030204" pitchFamily="18" charset="0"/>
                          </a:rPr>
                          <m:t>ⅆ</m:t>
                        </m:r>
                        <m:r>
                          <a:rPr lang="en-US" b="0" i="1" smtClean="0">
                            <a:solidFill>
                              <a:schemeClr val="bg1"/>
                            </a:solidFill>
                            <a:latin typeface="Cambria Math" panose="02040503050406030204" pitchFamily="18" charset="0"/>
                          </a:rPr>
                          <m:t>𝑥</m:t>
                        </m:r>
                      </m:den>
                    </m:f>
                    <m:r>
                      <a:rPr lang="en-US" b="0" i="1" smtClean="0">
                        <a:solidFill>
                          <a:schemeClr val="bg1"/>
                        </a:solidFill>
                        <a:latin typeface="Cambria Math" panose="02040503050406030204" pitchFamily="18" charset="0"/>
                      </a:rPr>
                      <m:t>=</m:t>
                    </m:r>
                    <m:func>
                      <m:funcPr>
                        <m:ctrlPr>
                          <a:rPr lang="en-US" b="0" i="1" smtClean="0">
                            <a:solidFill>
                              <a:schemeClr val="bg1"/>
                            </a:solidFill>
                            <a:latin typeface="Cambria Math" panose="02040503050406030204" pitchFamily="18" charset="0"/>
                          </a:rPr>
                        </m:ctrlPr>
                      </m:funcPr>
                      <m:fName>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num>
                          <m:den>
                            <m:r>
                              <a:rPr lang="en-US" i="1">
                                <a:solidFill>
                                  <a:schemeClr val="bg1"/>
                                </a:solidFill>
                                <a:latin typeface="Cambria Math" panose="02040503050406030204" pitchFamily="18" charset="0"/>
                              </a:rPr>
                              <m:t>ⅆ</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den>
                        </m:f>
                      </m:fName>
                      <m:e>
                        <m:r>
                          <a:rPr lang="en-US" b="0" i="1" smtClean="0">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i="1">
                                    <a:solidFill>
                                      <a:schemeClr val="bg1"/>
                                    </a:solidFill>
                                    <a:latin typeface="Cambria Math" panose="02040503050406030204" pitchFamily="18" charset="0"/>
                                  </a:rPr>
                                  <m:t>1</m:t>
                                </m:r>
                              </m:sub>
                            </m:sSub>
                          </m:num>
                          <m:den>
                            <m:r>
                              <a:rPr lang="en-US" i="1">
                                <a:solidFill>
                                  <a:schemeClr val="bg1"/>
                                </a:solidFill>
                                <a:latin typeface="Cambria Math" panose="02040503050406030204" pitchFamily="18" charset="0"/>
                              </a:rPr>
                              <m:t>ⅆ</m:t>
                            </m:r>
                            <m:r>
                              <a:rPr lang="en-US" i="1">
                                <a:solidFill>
                                  <a:schemeClr val="bg1"/>
                                </a:solidFill>
                                <a:latin typeface="Cambria Math" panose="02040503050406030204" pitchFamily="18" charset="0"/>
                              </a:rPr>
                              <m:t>𝑥</m:t>
                            </m:r>
                          </m:den>
                        </m:f>
                      </m:e>
                    </m:func>
                  </m:oMath>
                </a14:m>
                <a:r>
                  <a:rPr lang="en-US" dirty="0">
                    <a:solidFill>
                      <a:schemeClr val="bg1"/>
                    </a:solidFill>
                  </a:rPr>
                  <a:t> </a:t>
                </a:r>
              </a:p>
            </p:txBody>
          </p:sp>
        </mc:Choice>
        <mc:Fallback xmlns="">
          <p:sp>
            <p:nvSpPr>
              <p:cNvPr id="53" name="TextBox 52">
                <a:extLst>
                  <a:ext uri="{FF2B5EF4-FFF2-40B4-BE49-F238E27FC236}">
                    <a16:creationId xmlns:a16="http://schemas.microsoft.com/office/drawing/2014/main" id="{D9CB67D7-D79F-4E40-ABC7-02ED574BAACC}"/>
                  </a:ext>
                </a:extLst>
              </p:cNvPr>
              <p:cNvSpPr txBox="1">
                <a:spLocks noRot="1" noChangeAspect="1" noMove="1" noResize="1" noEditPoints="1" noAdjustHandles="1" noChangeArrowheads="1" noChangeShapeType="1" noTextEdit="1"/>
              </p:cNvSpPr>
              <p:nvPr/>
            </p:nvSpPr>
            <p:spPr>
              <a:xfrm>
                <a:off x="4640580" y="4079616"/>
                <a:ext cx="1504597" cy="535211"/>
              </a:xfrm>
              <a:prstGeom prst="rect">
                <a:avLst/>
              </a:prstGeom>
              <a:blipFill>
                <a:blip r:embed="rId1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692CB17C-6D66-49CC-9BC3-29B3BC492AD3}"/>
                  </a:ext>
                </a:extLst>
              </p:cNvPr>
              <p:cNvSpPr txBox="1"/>
              <p:nvPr/>
            </p:nvSpPr>
            <p:spPr>
              <a:xfrm>
                <a:off x="8752254" y="4049965"/>
                <a:ext cx="2720508" cy="524118"/>
              </a:xfrm>
              <a:prstGeom prst="rect">
                <a:avLst/>
              </a:prstGeom>
              <a:solidFill>
                <a:schemeClr val="tx2"/>
              </a:solidFill>
              <a:ln>
                <a:noFill/>
              </a:ln>
            </p:spPr>
            <p:txBody>
              <a:bodyPr wrap="square" rtlCol="0">
                <a:spAutoFit/>
              </a:bodyPr>
              <a:lstStyle/>
              <a:p>
                <a14:m>
                  <m:oMath xmlns:m="http://schemas.openxmlformats.org/officeDocument/2006/math">
                    <m:f>
                      <m:fPr>
                        <m:ctrlPr>
                          <a:rPr lang="en-US"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𝑑</m:t>
                        </m:r>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4</m:t>
                            </m:r>
                          </m:sub>
                        </m:sSub>
                      </m:num>
                      <m:den>
                        <m:r>
                          <a:rPr lang="en-US" i="1" smtClean="0">
                            <a:solidFill>
                              <a:schemeClr val="bg1"/>
                            </a:solidFill>
                            <a:latin typeface="Cambria Math" panose="02040503050406030204" pitchFamily="18" charset="0"/>
                          </a:rPr>
                          <m:t>ⅆ</m:t>
                        </m:r>
                        <m:r>
                          <a:rPr lang="en-US" b="0" i="1" smtClean="0">
                            <a:solidFill>
                              <a:schemeClr val="bg1"/>
                            </a:solidFill>
                            <a:latin typeface="Cambria Math" panose="02040503050406030204" pitchFamily="18" charset="0"/>
                          </a:rPr>
                          <m:t>𝑥</m:t>
                        </m:r>
                      </m:den>
                    </m:f>
                    <m:r>
                      <a:rPr lang="en-US" b="0" i="1" smtClean="0">
                        <a:solidFill>
                          <a:schemeClr val="bg1"/>
                        </a:solidFill>
                        <a:latin typeface="Cambria Math" panose="02040503050406030204" pitchFamily="18" charset="0"/>
                      </a:rPr>
                      <m:t>=</m:t>
                    </m:r>
                    <m:func>
                      <m:funcPr>
                        <m:ctrlPr>
                          <a:rPr lang="en-US" b="0" i="1" smtClean="0">
                            <a:solidFill>
                              <a:schemeClr val="bg1"/>
                            </a:solidFill>
                            <a:latin typeface="Cambria Math" panose="02040503050406030204" pitchFamily="18" charset="0"/>
                          </a:rPr>
                        </m:ctrlPr>
                      </m:funcPr>
                      <m:fName>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4</m:t>
                                </m:r>
                              </m:sub>
                            </m:sSub>
                          </m:num>
                          <m:den>
                            <m:r>
                              <a:rPr lang="en-US" i="1">
                                <a:solidFill>
                                  <a:schemeClr val="bg1"/>
                                </a:solidFill>
                                <a:latin typeface="Cambria Math" panose="02040503050406030204" pitchFamily="18" charset="0"/>
                              </a:rPr>
                              <m:t>ⅆ</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den>
                        </m:f>
                      </m:fName>
                      <m:e>
                        <m:r>
                          <a:rPr lang="en-US" b="0" i="1" smtClean="0">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i="1">
                                    <a:solidFill>
                                      <a:schemeClr val="bg1"/>
                                    </a:solidFill>
                                    <a:latin typeface="Cambria Math" panose="02040503050406030204" pitchFamily="18" charset="0"/>
                                  </a:rPr>
                                  <m:t>1</m:t>
                                </m:r>
                              </m:sub>
                            </m:sSub>
                          </m:num>
                          <m:den>
                            <m:r>
                              <a:rPr lang="en-US" i="1">
                                <a:solidFill>
                                  <a:schemeClr val="bg1"/>
                                </a:solidFill>
                                <a:latin typeface="Cambria Math" panose="02040503050406030204" pitchFamily="18" charset="0"/>
                              </a:rPr>
                              <m:t>ⅆ</m:t>
                            </m:r>
                            <m:r>
                              <a:rPr lang="en-US" i="1">
                                <a:solidFill>
                                  <a:schemeClr val="bg1"/>
                                </a:solidFill>
                                <a:latin typeface="Cambria Math" panose="02040503050406030204" pitchFamily="18" charset="0"/>
                              </a:rPr>
                              <m:t>𝑥</m:t>
                            </m:r>
                          </m:den>
                        </m:f>
                        <m:r>
                          <a:rPr lang="en-US" b="0" i="1" smtClean="0">
                            <a:solidFill>
                              <a:schemeClr val="bg1"/>
                            </a:solidFill>
                            <a:latin typeface="Cambria Math" panose="02040503050406030204" pitchFamily="18" charset="0"/>
                          </a:rPr>
                          <m:t>+</m:t>
                        </m:r>
                        <m:func>
                          <m:funcPr>
                            <m:ctrlPr>
                              <a:rPr lang="en-US" i="1">
                                <a:solidFill>
                                  <a:schemeClr val="bg1"/>
                                </a:solidFill>
                                <a:latin typeface="Cambria Math" panose="02040503050406030204" pitchFamily="18" charset="0"/>
                              </a:rPr>
                            </m:ctrlPr>
                          </m:funcPr>
                          <m:fName>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i="1">
                                        <a:solidFill>
                                          <a:schemeClr val="bg1"/>
                                        </a:solidFill>
                                        <a:latin typeface="Cambria Math" panose="02040503050406030204" pitchFamily="18" charset="0"/>
                                      </a:rPr>
                                      <m:t>4</m:t>
                                    </m:r>
                                  </m:sub>
                                </m:sSub>
                              </m:num>
                              <m:den>
                                <m:r>
                                  <a:rPr lang="en-US" i="1">
                                    <a:solidFill>
                                      <a:schemeClr val="bg1"/>
                                    </a:solidFill>
                                    <a:latin typeface="Cambria Math" panose="02040503050406030204" pitchFamily="18" charset="0"/>
                                  </a:rPr>
                                  <m:t>ⅆ</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den>
                            </m:f>
                          </m:fName>
                          <m:e>
                            <m:r>
                              <a:rPr lang="en-US" i="1">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num>
                              <m:den>
                                <m:r>
                                  <a:rPr lang="en-US" i="1">
                                    <a:solidFill>
                                      <a:schemeClr val="bg1"/>
                                    </a:solidFill>
                                    <a:latin typeface="Cambria Math" panose="02040503050406030204" pitchFamily="18" charset="0"/>
                                  </a:rPr>
                                  <m:t>ⅆ</m:t>
                                </m:r>
                                <m:r>
                                  <a:rPr lang="en-US" i="1">
                                    <a:solidFill>
                                      <a:schemeClr val="bg1"/>
                                    </a:solidFill>
                                    <a:latin typeface="Cambria Math" panose="02040503050406030204" pitchFamily="18" charset="0"/>
                                  </a:rPr>
                                  <m:t>𝑥</m:t>
                                </m:r>
                              </m:den>
                            </m:f>
                          </m:e>
                        </m:func>
                      </m:e>
                    </m:func>
                  </m:oMath>
                </a14:m>
                <a:r>
                  <a:rPr lang="en-US" dirty="0">
                    <a:solidFill>
                      <a:schemeClr val="bg1"/>
                    </a:solidFill>
                  </a:rPr>
                  <a:t> </a:t>
                </a:r>
              </a:p>
            </p:txBody>
          </p:sp>
        </mc:Choice>
        <mc:Fallback xmlns="">
          <p:sp>
            <p:nvSpPr>
              <p:cNvPr id="55" name="TextBox 54">
                <a:extLst>
                  <a:ext uri="{FF2B5EF4-FFF2-40B4-BE49-F238E27FC236}">
                    <a16:creationId xmlns:a16="http://schemas.microsoft.com/office/drawing/2014/main" id="{692CB17C-6D66-49CC-9BC3-29B3BC492AD3}"/>
                  </a:ext>
                </a:extLst>
              </p:cNvPr>
              <p:cNvSpPr txBox="1">
                <a:spLocks noRot="1" noChangeAspect="1" noMove="1" noResize="1" noEditPoints="1" noAdjustHandles="1" noChangeArrowheads="1" noChangeShapeType="1" noTextEdit="1"/>
              </p:cNvSpPr>
              <p:nvPr/>
            </p:nvSpPr>
            <p:spPr>
              <a:xfrm>
                <a:off x="8752254" y="4049965"/>
                <a:ext cx="2720508" cy="524118"/>
              </a:xfrm>
              <a:prstGeom prst="rect">
                <a:avLst/>
              </a:prstGeom>
              <a:blipFill>
                <a:blip r:embed="rId1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B2E802F4-8458-43D1-8589-D28A0827853F}"/>
                  </a:ext>
                </a:extLst>
              </p:cNvPr>
              <p:cNvSpPr txBox="1"/>
              <p:nvPr/>
            </p:nvSpPr>
            <p:spPr>
              <a:xfrm>
                <a:off x="8004322" y="5421565"/>
                <a:ext cx="2720508" cy="535211"/>
              </a:xfrm>
              <a:prstGeom prst="rect">
                <a:avLst/>
              </a:prstGeom>
              <a:solidFill>
                <a:schemeClr val="tx2"/>
              </a:solidFill>
              <a:ln>
                <a:noFill/>
              </a:ln>
            </p:spPr>
            <p:txBody>
              <a:bodyPr wrap="square" rtlCol="0">
                <a:spAutoFit/>
              </a:bodyPr>
              <a:lstStyle/>
              <a:p>
                <a14:m>
                  <m:oMath xmlns:m="http://schemas.openxmlformats.org/officeDocument/2006/math">
                    <m:f>
                      <m:fPr>
                        <m:ctrlPr>
                          <a:rPr lang="en-US"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𝑑</m:t>
                        </m:r>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5</m:t>
                            </m:r>
                          </m:sub>
                        </m:sSub>
                      </m:num>
                      <m:den>
                        <m:r>
                          <a:rPr lang="en-US" i="1" smtClean="0">
                            <a:solidFill>
                              <a:schemeClr val="bg1"/>
                            </a:solidFill>
                            <a:latin typeface="Cambria Math" panose="02040503050406030204" pitchFamily="18" charset="0"/>
                          </a:rPr>
                          <m:t>ⅆ</m:t>
                        </m:r>
                        <m:r>
                          <a:rPr lang="en-US" b="0" i="1" smtClean="0">
                            <a:solidFill>
                              <a:schemeClr val="bg1"/>
                            </a:solidFill>
                            <a:latin typeface="Cambria Math" panose="02040503050406030204" pitchFamily="18" charset="0"/>
                          </a:rPr>
                          <m:t>𝑥</m:t>
                        </m:r>
                      </m:den>
                    </m:f>
                    <m:r>
                      <a:rPr lang="en-US" b="0" i="1" smtClean="0">
                        <a:solidFill>
                          <a:schemeClr val="bg1"/>
                        </a:solidFill>
                        <a:latin typeface="Cambria Math" panose="02040503050406030204" pitchFamily="18" charset="0"/>
                      </a:rPr>
                      <m:t>=</m:t>
                    </m:r>
                    <m:func>
                      <m:funcPr>
                        <m:ctrlPr>
                          <a:rPr lang="en-US" b="0" i="1" smtClean="0">
                            <a:solidFill>
                              <a:schemeClr val="bg1"/>
                            </a:solidFill>
                            <a:latin typeface="Cambria Math" panose="02040503050406030204" pitchFamily="18" charset="0"/>
                          </a:rPr>
                        </m:ctrlPr>
                      </m:funcPr>
                      <m:fName>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5</m:t>
                                </m:r>
                              </m:sub>
                            </m:sSub>
                          </m:num>
                          <m:den>
                            <m:r>
                              <a:rPr lang="en-US" i="1">
                                <a:solidFill>
                                  <a:schemeClr val="bg1"/>
                                </a:solidFill>
                                <a:latin typeface="Cambria Math" panose="02040503050406030204" pitchFamily="18" charset="0"/>
                              </a:rPr>
                              <m:t>ⅆ</m:t>
                            </m:r>
                            <m:r>
                              <a:rPr lang="en-US" i="1" smtClean="0">
                                <a:solidFill>
                                  <a:schemeClr val="bg1"/>
                                </a:solidFill>
                                <a:latin typeface="Cambria Math" panose="02040503050406030204" pitchFamily="18" charset="0"/>
                              </a:rPr>
                              <m:t>3</m:t>
                            </m:r>
                          </m:den>
                        </m:f>
                      </m:fName>
                      <m:e>
                        <m:r>
                          <a:rPr lang="en-US" b="0" i="1" smtClean="0">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num>
                          <m:den>
                            <m:r>
                              <a:rPr lang="en-US" i="1">
                                <a:solidFill>
                                  <a:schemeClr val="bg1"/>
                                </a:solidFill>
                                <a:latin typeface="Cambria Math" panose="02040503050406030204" pitchFamily="18" charset="0"/>
                              </a:rPr>
                              <m:t>ⅆ</m:t>
                            </m:r>
                            <m:r>
                              <a:rPr lang="en-US" i="1">
                                <a:solidFill>
                                  <a:schemeClr val="bg1"/>
                                </a:solidFill>
                                <a:latin typeface="Cambria Math" panose="02040503050406030204" pitchFamily="18" charset="0"/>
                              </a:rPr>
                              <m:t>𝑥</m:t>
                            </m:r>
                          </m:den>
                        </m:f>
                        <m:r>
                          <a:rPr lang="en-US" b="0" i="1" smtClean="0">
                            <a:solidFill>
                              <a:schemeClr val="bg1"/>
                            </a:solidFill>
                            <a:latin typeface="Cambria Math" panose="02040503050406030204" pitchFamily="18" charset="0"/>
                          </a:rPr>
                          <m:t>+</m:t>
                        </m:r>
                        <m:func>
                          <m:funcPr>
                            <m:ctrlPr>
                              <a:rPr lang="en-US" i="1">
                                <a:solidFill>
                                  <a:schemeClr val="bg1"/>
                                </a:solidFill>
                                <a:latin typeface="Cambria Math" panose="02040503050406030204" pitchFamily="18" charset="0"/>
                              </a:rPr>
                            </m:ctrlPr>
                          </m:funcPr>
                          <m:fName>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5</m:t>
                                    </m:r>
                                  </m:sub>
                                </m:sSub>
                              </m:num>
                              <m:den>
                                <m:r>
                                  <a:rPr lang="en-US" i="1">
                                    <a:solidFill>
                                      <a:schemeClr val="bg1"/>
                                    </a:solidFill>
                                    <a:latin typeface="Cambria Math" panose="02040503050406030204" pitchFamily="18" charset="0"/>
                                  </a:rPr>
                                  <m:t>ⅆ</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4</m:t>
                                    </m:r>
                                  </m:sub>
                                </m:sSub>
                              </m:den>
                            </m:f>
                          </m:fName>
                          <m:e>
                            <m:r>
                              <a:rPr lang="en-US" i="1">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4</m:t>
                                    </m:r>
                                  </m:sub>
                                </m:sSub>
                              </m:num>
                              <m:den>
                                <m:r>
                                  <a:rPr lang="en-US" i="1">
                                    <a:solidFill>
                                      <a:schemeClr val="bg1"/>
                                    </a:solidFill>
                                    <a:latin typeface="Cambria Math" panose="02040503050406030204" pitchFamily="18" charset="0"/>
                                  </a:rPr>
                                  <m:t>ⅆ</m:t>
                                </m:r>
                                <m:r>
                                  <a:rPr lang="en-US" i="1">
                                    <a:solidFill>
                                      <a:schemeClr val="bg1"/>
                                    </a:solidFill>
                                    <a:latin typeface="Cambria Math" panose="02040503050406030204" pitchFamily="18" charset="0"/>
                                  </a:rPr>
                                  <m:t>𝑥</m:t>
                                </m:r>
                              </m:den>
                            </m:f>
                          </m:e>
                        </m:func>
                      </m:e>
                    </m:func>
                  </m:oMath>
                </a14:m>
                <a:r>
                  <a:rPr lang="en-US" dirty="0">
                    <a:solidFill>
                      <a:schemeClr val="bg1"/>
                    </a:solidFill>
                  </a:rPr>
                  <a:t> </a:t>
                </a:r>
              </a:p>
            </p:txBody>
          </p:sp>
        </mc:Choice>
        <mc:Fallback xmlns="">
          <p:sp>
            <p:nvSpPr>
              <p:cNvPr id="57" name="TextBox 56">
                <a:extLst>
                  <a:ext uri="{FF2B5EF4-FFF2-40B4-BE49-F238E27FC236}">
                    <a16:creationId xmlns:a16="http://schemas.microsoft.com/office/drawing/2014/main" id="{B2E802F4-8458-43D1-8589-D28A0827853F}"/>
                  </a:ext>
                </a:extLst>
              </p:cNvPr>
              <p:cNvSpPr txBox="1">
                <a:spLocks noRot="1" noChangeAspect="1" noMove="1" noResize="1" noEditPoints="1" noAdjustHandles="1" noChangeArrowheads="1" noChangeShapeType="1" noTextEdit="1"/>
              </p:cNvSpPr>
              <p:nvPr/>
            </p:nvSpPr>
            <p:spPr>
              <a:xfrm>
                <a:off x="8004322" y="5421565"/>
                <a:ext cx="2720508" cy="535211"/>
              </a:xfrm>
              <a:prstGeom prst="rect">
                <a:avLst/>
              </a:prstGeom>
              <a:blipFill>
                <a:blip r:embed="rId18"/>
                <a:stretch>
                  <a:fillRect/>
                </a:stretch>
              </a:blipFill>
              <a:ln>
                <a:noFill/>
              </a:ln>
            </p:spPr>
            <p:txBody>
              <a:bodyPr/>
              <a:lstStyle/>
              <a:p>
                <a:r>
                  <a:rPr lang="en-US">
                    <a:noFill/>
                  </a:rPr>
                  <a:t> </a:t>
                </a:r>
              </a:p>
            </p:txBody>
          </p:sp>
        </mc:Fallback>
      </mc:AlternateContent>
      <p:sp>
        <p:nvSpPr>
          <p:cNvPr id="58" name="TextBox 57">
            <a:extLst>
              <a:ext uri="{FF2B5EF4-FFF2-40B4-BE49-F238E27FC236}">
                <a16:creationId xmlns:a16="http://schemas.microsoft.com/office/drawing/2014/main" id="{FB25AE30-7EEE-4394-BF02-90961B40041E}"/>
              </a:ext>
            </a:extLst>
          </p:cNvPr>
          <p:cNvSpPr txBox="1"/>
          <p:nvPr/>
        </p:nvSpPr>
        <p:spPr>
          <a:xfrm>
            <a:off x="5751192" y="1350851"/>
            <a:ext cx="4019550" cy="523220"/>
          </a:xfrm>
          <a:prstGeom prst="rect">
            <a:avLst/>
          </a:prstGeom>
          <a:noFill/>
        </p:spPr>
        <p:txBody>
          <a:bodyPr wrap="square" rtlCol="0">
            <a:spAutoFit/>
          </a:bodyPr>
          <a:lstStyle/>
          <a:p>
            <a:pPr algn="ctr"/>
            <a:r>
              <a:rPr lang="en-US" sz="2800" b="1" dirty="0">
                <a:solidFill>
                  <a:srgbClr val="002060"/>
                </a:solidFill>
              </a:rPr>
              <a:t>Forward Mode</a:t>
            </a:r>
          </a:p>
        </p:txBody>
      </p:sp>
    </p:spTree>
    <p:extLst>
      <p:ext uri="{BB962C8B-B14F-4D97-AF65-F5344CB8AC3E}">
        <p14:creationId xmlns:p14="http://schemas.microsoft.com/office/powerpoint/2010/main" val="1730231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down)">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5" grpId="0" animBg="1"/>
      <p:bldP spid="57" grpId="0" animBg="1"/>
      <p:bldP spid="5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4A18-6629-B048-B4F3-CF59362574B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Background</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20FA109-6788-4827-9EF6-93EF68D28DCC}"/>
                  </a:ext>
                </a:extLst>
              </p:cNvPr>
              <p:cNvSpPr txBox="1"/>
              <p:nvPr/>
            </p:nvSpPr>
            <p:spPr>
              <a:xfrm>
                <a:off x="1023979" y="1995820"/>
                <a:ext cx="3573780" cy="1200329"/>
              </a:xfrm>
              <a:prstGeom prst="rect">
                <a:avLst/>
              </a:prstGeom>
              <a:noFill/>
            </p:spPr>
            <p:txBody>
              <a:bodyPr wrap="square" rtlCol="0">
                <a:spAutoFit/>
              </a:bodyPr>
              <a:lstStyle/>
              <a:p>
                <a:r>
                  <a:rPr lang="en-US" sz="2400" b="1" i="1" dirty="0">
                    <a:latin typeface="Cambria Math" panose="02040503050406030204" pitchFamily="18" charset="0"/>
                  </a:rPr>
                  <a:t>Example:</a:t>
                </a:r>
              </a:p>
              <a:p>
                <a:endParaRPr lang="en-US" sz="2400"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𝒇</m:t>
                      </m:r>
                      <m:r>
                        <a:rPr lang="en-US" sz="2400" b="1" i="1" smtClean="0">
                          <a:latin typeface="Cambria Math" panose="02040503050406030204" pitchFamily="18" charset="0"/>
                        </a:rPr>
                        <m:t>=</m:t>
                      </m:r>
                      <m:func>
                        <m:funcPr>
                          <m:ctrlPr>
                            <a:rPr lang="en-US" sz="2400" b="1" i="1" smtClean="0">
                              <a:latin typeface="Cambria Math" panose="02040503050406030204" pitchFamily="18" charset="0"/>
                            </a:rPr>
                          </m:ctrlPr>
                        </m:funcPr>
                        <m:fName>
                          <m:r>
                            <a:rPr lang="en-US" sz="2400" b="1" i="0" smtClean="0">
                              <a:latin typeface="Cambria Math" panose="02040503050406030204" pitchFamily="18" charset="0"/>
                            </a:rPr>
                            <m:t>𝐜𝐨𝐬</m:t>
                          </m:r>
                        </m:fName>
                        <m:e>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𝒙</m:t>
                              </m:r>
                            </m:e>
                          </m:d>
                        </m:e>
                      </m:func>
                      <m:r>
                        <a:rPr lang="en-US" sz="2400" b="1" i="1" smtClean="0">
                          <a:latin typeface="Cambria Math" panose="02040503050406030204" pitchFamily="18" charset="0"/>
                        </a:rPr>
                        <m:t>+</m:t>
                      </m:r>
                      <m:r>
                        <a:rPr lang="en-US" sz="2400" b="1" i="1" smtClean="0">
                          <a:latin typeface="Cambria Math" panose="02040503050406030204" pitchFamily="18" charset="0"/>
                        </a:rPr>
                        <m:t>𝒙𝒚</m:t>
                      </m:r>
                    </m:oMath>
                  </m:oMathPara>
                </a14:m>
                <a:endParaRPr lang="en-US" sz="2400" b="1" dirty="0"/>
              </a:p>
            </p:txBody>
          </p:sp>
        </mc:Choice>
        <mc:Fallback xmlns="">
          <p:sp>
            <p:nvSpPr>
              <p:cNvPr id="38" name="TextBox 37">
                <a:extLst>
                  <a:ext uri="{FF2B5EF4-FFF2-40B4-BE49-F238E27FC236}">
                    <a16:creationId xmlns:a16="http://schemas.microsoft.com/office/drawing/2014/main" id="{620FA109-6788-4827-9EF6-93EF68D28DCC}"/>
                  </a:ext>
                </a:extLst>
              </p:cNvPr>
              <p:cNvSpPr txBox="1">
                <a:spLocks noRot="1" noChangeAspect="1" noMove="1" noResize="1" noEditPoints="1" noAdjustHandles="1" noChangeArrowheads="1" noChangeShapeType="1" noTextEdit="1"/>
              </p:cNvSpPr>
              <p:nvPr/>
            </p:nvSpPr>
            <p:spPr>
              <a:xfrm>
                <a:off x="1023979" y="1995820"/>
                <a:ext cx="3573780" cy="1200329"/>
              </a:xfrm>
              <a:prstGeom prst="rect">
                <a:avLst/>
              </a:prstGeom>
              <a:blipFill>
                <a:blip r:embed="rId3"/>
                <a:stretch>
                  <a:fillRect l="-2730" t="-4061" b="-6599"/>
                </a:stretch>
              </a:blipFill>
            </p:spPr>
            <p:txBody>
              <a:bodyPr/>
              <a:lstStyle/>
              <a:p>
                <a:r>
                  <a:rPr lang="en-US">
                    <a:noFill/>
                  </a:rPr>
                  <a:t> </a:t>
                </a:r>
              </a:p>
            </p:txBody>
          </p:sp>
        </mc:Fallback>
      </mc:AlternateContent>
      <p:grpSp>
        <p:nvGrpSpPr>
          <p:cNvPr id="59" name="Group 58">
            <a:extLst>
              <a:ext uri="{FF2B5EF4-FFF2-40B4-BE49-F238E27FC236}">
                <a16:creationId xmlns:a16="http://schemas.microsoft.com/office/drawing/2014/main" id="{4EFBF02B-5F9C-497F-A1C1-A76E347D9132}"/>
              </a:ext>
            </a:extLst>
          </p:cNvPr>
          <p:cNvGrpSpPr/>
          <p:nvPr/>
        </p:nvGrpSpPr>
        <p:grpSpPr>
          <a:xfrm>
            <a:off x="5751192" y="2014194"/>
            <a:ext cx="4019550" cy="4088137"/>
            <a:chOff x="5751192" y="2014194"/>
            <a:chExt cx="4019550" cy="4088137"/>
          </a:xfrm>
        </p:grpSpPr>
        <p:sp>
          <p:nvSpPr>
            <p:cNvPr id="49" name="Rectangle: Rounded Corners 48">
              <a:extLst>
                <a:ext uri="{FF2B5EF4-FFF2-40B4-BE49-F238E27FC236}">
                  <a16:creationId xmlns:a16="http://schemas.microsoft.com/office/drawing/2014/main" id="{C6C877A6-F0ED-4A47-B13D-6E7D79AF8A6C}"/>
                </a:ext>
              </a:extLst>
            </p:cNvPr>
            <p:cNvSpPr/>
            <p:nvPr/>
          </p:nvSpPr>
          <p:spPr>
            <a:xfrm>
              <a:off x="5751192" y="2014194"/>
              <a:ext cx="4019550" cy="4088137"/>
            </a:xfrm>
            <a:prstGeom prst="roundRect">
              <a:avLst>
                <a:gd name="adj" fmla="val 623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8D47D11F-CABC-4011-8A2A-193AD3D3484D}"/>
                </a:ext>
              </a:extLst>
            </p:cNvPr>
            <p:cNvGrpSpPr/>
            <p:nvPr/>
          </p:nvGrpSpPr>
          <p:grpSpPr>
            <a:xfrm>
              <a:off x="6075351" y="2297035"/>
              <a:ext cx="3257557" cy="3487923"/>
              <a:chOff x="3943819" y="2194165"/>
              <a:chExt cx="3257557" cy="3487923"/>
            </a:xfrm>
          </p:grpSpPr>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51C4D35E-E2E8-4F8C-A731-6494FE07A647}"/>
                      </a:ext>
                    </a:extLst>
                  </p:cNvPr>
                  <p:cNvSpPr/>
                  <p:nvPr/>
                </p:nvSpPr>
                <p:spPr>
                  <a:xfrm>
                    <a:off x="4869496" y="2739281"/>
                    <a:ext cx="680086"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oMath>
                      </m:oMathPara>
                    </a14:m>
                    <a:endParaRPr lang="en-US" sz="2400" dirty="0"/>
                  </a:p>
                </p:txBody>
              </p:sp>
            </mc:Choice>
            <mc:Fallback xmlns="">
              <p:sp>
                <p:nvSpPr>
                  <p:cNvPr id="8" name="Oval 7">
                    <a:extLst>
                      <a:ext uri="{FF2B5EF4-FFF2-40B4-BE49-F238E27FC236}">
                        <a16:creationId xmlns:a16="http://schemas.microsoft.com/office/drawing/2014/main" id="{51C4D35E-E2E8-4F8C-A731-6494FE07A647}"/>
                      </a:ext>
                    </a:extLst>
                  </p:cNvPr>
                  <p:cNvSpPr>
                    <a:spLocks noRot="1" noChangeAspect="1" noMove="1" noResize="1" noEditPoints="1" noAdjustHandles="1" noChangeArrowheads="1" noChangeShapeType="1" noTextEdit="1"/>
                  </p:cNvSpPr>
                  <p:nvPr/>
                </p:nvSpPr>
                <p:spPr>
                  <a:xfrm>
                    <a:off x="4869496" y="2739281"/>
                    <a:ext cx="680086" cy="680085"/>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Oval 22">
                    <a:extLst>
                      <a:ext uri="{FF2B5EF4-FFF2-40B4-BE49-F238E27FC236}">
                        <a16:creationId xmlns:a16="http://schemas.microsoft.com/office/drawing/2014/main" id="{87E1DADD-7AB5-4698-9192-47E5BBA3B658}"/>
                      </a:ext>
                    </a:extLst>
                  </p:cNvPr>
                  <p:cNvSpPr/>
                  <p:nvPr/>
                </p:nvSpPr>
                <p:spPr>
                  <a:xfrm>
                    <a:off x="6521290" y="2711754"/>
                    <a:ext cx="680086"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oMath>
                      </m:oMathPara>
                    </a14:m>
                    <a:endParaRPr lang="en-US" sz="2400" dirty="0"/>
                  </a:p>
                </p:txBody>
              </p:sp>
            </mc:Choice>
            <mc:Fallback xmlns="">
              <p:sp>
                <p:nvSpPr>
                  <p:cNvPr id="23" name="Oval 22">
                    <a:extLst>
                      <a:ext uri="{FF2B5EF4-FFF2-40B4-BE49-F238E27FC236}">
                        <a16:creationId xmlns:a16="http://schemas.microsoft.com/office/drawing/2014/main" id="{87E1DADD-7AB5-4698-9192-47E5BBA3B658}"/>
                      </a:ext>
                    </a:extLst>
                  </p:cNvPr>
                  <p:cNvSpPr>
                    <a:spLocks noRot="1" noChangeAspect="1" noMove="1" noResize="1" noEditPoints="1" noAdjustHandles="1" noChangeArrowheads="1" noChangeShapeType="1" noTextEdit="1"/>
                  </p:cNvSpPr>
                  <p:nvPr/>
                </p:nvSpPr>
                <p:spPr>
                  <a:xfrm>
                    <a:off x="6521290" y="2711754"/>
                    <a:ext cx="680086" cy="680085"/>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09D2EB98-6374-4410-9788-124C8A2340DB}"/>
                      </a:ext>
                    </a:extLst>
                  </p:cNvPr>
                  <p:cNvSpPr/>
                  <p:nvPr/>
                </p:nvSpPr>
                <p:spPr>
                  <a:xfrm>
                    <a:off x="5731035" y="3874435"/>
                    <a:ext cx="680086"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oMath>
                      </m:oMathPara>
                    </a14:m>
                    <a:endParaRPr lang="en-US" sz="2400" dirty="0"/>
                  </a:p>
                </p:txBody>
              </p:sp>
            </mc:Choice>
            <mc:Fallback xmlns="">
              <p:sp>
                <p:nvSpPr>
                  <p:cNvPr id="24" name="Oval 23">
                    <a:extLst>
                      <a:ext uri="{FF2B5EF4-FFF2-40B4-BE49-F238E27FC236}">
                        <a16:creationId xmlns:a16="http://schemas.microsoft.com/office/drawing/2014/main" id="{09D2EB98-6374-4410-9788-124C8A2340DB}"/>
                      </a:ext>
                    </a:extLst>
                  </p:cNvPr>
                  <p:cNvSpPr>
                    <a:spLocks noRot="1" noChangeAspect="1" noMove="1" noResize="1" noEditPoints="1" noAdjustHandles="1" noChangeArrowheads="1" noChangeShapeType="1" noTextEdit="1"/>
                  </p:cNvSpPr>
                  <p:nvPr/>
                </p:nvSpPr>
                <p:spPr>
                  <a:xfrm>
                    <a:off x="5731035" y="3874435"/>
                    <a:ext cx="680086" cy="680085"/>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Oval 24">
                    <a:extLst>
                      <a:ext uri="{FF2B5EF4-FFF2-40B4-BE49-F238E27FC236}">
                        <a16:creationId xmlns:a16="http://schemas.microsoft.com/office/drawing/2014/main" id="{F51E0A8B-14C9-4A22-8A64-88D98D088E6D}"/>
                      </a:ext>
                    </a:extLst>
                  </p:cNvPr>
                  <p:cNvSpPr/>
                  <p:nvPr/>
                </p:nvSpPr>
                <p:spPr>
                  <a:xfrm>
                    <a:off x="4189410" y="3904310"/>
                    <a:ext cx="680086"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oMath>
                      </m:oMathPara>
                    </a14:m>
                    <a:endParaRPr lang="en-US" sz="2400" dirty="0"/>
                  </a:p>
                </p:txBody>
              </p:sp>
            </mc:Choice>
            <mc:Fallback xmlns="">
              <p:sp>
                <p:nvSpPr>
                  <p:cNvPr id="25" name="Oval 24">
                    <a:extLst>
                      <a:ext uri="{FF2B5EF4-FFF2-40B4-BE49-F238E27FC236}">
                        <a16:creationId xmlns:a16="http://schemas.microsoft.com/office/drawing/2014/main" id="{F51E0A8B-14C9-4A22-8A64-88D98D088E6D}"/>
                      </a:ext>
                    </a:extLst>
                  </p:cNvPr>
                  <p:cNvSpPr>
                    <a:spLocks noRot="1" noChangeAspect="1" noMove="1" noResize="1" noEditPoints="1" noAdjustHandles="1" noChangeArrowheads="1" noChangeShapeType="1" noTextEdit="1"/>
                  </p:cNvSpPr>
                  <p:nvPr/>
                </p:nvSpPr>
                <p:spPr>
                  <a:xfrm>
                    <a:off x="4189410" y="3904310"/>
                    <a:ext cx="680086" cy="680085"/>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CC5BDBA7-A647-427D-9FEF-18A6A7C0C544}"/>
                      </a:ext>
                    </a:extLst>
                  </p:cNvPr>
                  <p:cNvSpPr/>
                  <p:nvPr/>
                </p:nvSpPr>
                <p:spPr>
                  <a:xfrm>
                    <a:off x="5050949" y="5002003"/>
                    <a:ext cx="680086"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oMath>
                      </m:oMathPara>
                    </a14:m>
                    <a:endParaRPr lang="en-US" sz="2400" dirty="0"/>
                  </a:p>
                </p:txBody>
              </p:sp>
            </mc:Choice>
            <mc:Fallback xmlns="">
              <p:sp>
                <p:nvSpPr>
                  <p:cNvPr id="26" name="Oval 25">
                    <a:extLst>
                      <a:ext uri="{FF2B5EF4-FFF2-40B4-BE49-F238E27FC236}">
                        <a16:creationId xmlns:a16="http://schemas.microsoft.com/office/drawing/2014/main" id="{CC5BDBA7-A647-427D-9FEF-18A6A7C0C544}"/>
                      </a:ext>
                    </a:extLst>
                  </p:cNvPr>
                  <p:cNvSpPr>
                    <a:spLocks noRot="1" noChangeAspect="1" noMove="1" noResize="1" noEditPoints="1" noAdjustHandles="1" noChangeArrowheads="1" noChangeShapeType="1" noTextEdit="1"/>
                  </p:cNvSpPr>
                  <p:nvPr/>
                </p:nvSpPr>
                <p:spPr>
                  <a:xfrm>
                    <a:off x="5050949" y="5002003"/>
                    <a:ext cx="680086" cy="680085"/>
                  </a:xfrm>
                  <a:prstGeom prst="ellipse">
                    <a:avLst/>
                  </a:prstGeom>
                  <a:blipFill>
                    <a:blip r:embed="rId8"/>
                    <a:stretch>
                      <a:fillRect/>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05FC735E-98DF-438D-B551-4EA1AA0C1FA6}"/>
                  </a:ext>
                </a:extLst>
              </p:cNvPr>
              <p:cNvCxnSpPr>
                <a:cxnSpLocks/>
              </p:cNvCxnSpPr>
              <p:nvPr/>
            </p:nvCxnSpPr>
            <p:spPr>
              <a:xfrm>
                <a:off x="4655236" y="4682589"/>
                <a:ext cx="428521" cy="427655"/>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5F2999C-D363-4072-9CBA-CEB3A969C582}"/>
                  </a:ext>
                </a:extLst>
              </p:cNvPr>
              <p:cNvCxnSpPr>
                <a:cxnSpLocks/>
              </p:cNvCxnSpPr>
              <p:nvPr/>
            </p:nvCxnSpPr>
            <p:spPr>
              <a:xfrm flipH="1">
                <a:off x="5698228" y="4682589"/>
                <a:ext cx="305249" cy="422979"/>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888D34C-29DE-4A0B-ADCB-DA529E799941}"/>
                  </a:ext>
                </a:extLst>
              </p:cNvPr>
              <p:cNvCxnSpPr>
                <a:cxnSpLocks/>
              </p:cNvCxnSpPr>
              <p:nvPr/>
            </p:nvCxnSpPr>
            <p:spPr>
              <a:xfrm>
                <a:off x="5494117" y="3427558"/>
                <a:ext cx="428521" cy="427655"/>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CE3265D-D51A-4C32-9793-3D4AAB545C82}"/>
                  </a:ext>
                </a:extLst>
              </p:cNvPr>
              <p:cNvCxnSpPr>
                <a:cxnSpLocks/>
              </p:cNvCxnSpPr>
              <p:nvPr/>
            </p:nvCxnSpPr>
            <p:spPr>
              <a:xfrm flipH="1">
                <a:off x="4459136" y="3432234"/>
                <a:ext cx="483020" cy="422979"/>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342B99D-DA66-4EF5-933B-26FCEFD55E7D}"/>
                  </a:ext>
                </a:extLst>
              </p:cNvPr>
              <p:cNvCxnSpPr>
                <a:cxnSpLocks/>
              </p:cNvCxnSpPr>
              <p:nvPr/>
            </p:nvCxnSpPr>
            <p:spPr>
              <a:xfrm flipH="1">
                <a:off x="6181247" y="3432234"/>
                <a:ext cx="340043" cy="422979"/>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CD1E2207-DDD3-4ECB-9F5E-A7C1B21CD409}"/>
                      </a:ext>
                    </a:extLst>
                  </p:cNvPr>
                  <p:cNvSpPr/>
                  <p:nvPr/>
                </p:nvSpPr>
                <p:spPr>
                  <a:xfrm>
                    <a:off x="4986068" y="2194165"/>
                    <a:ext cx="48122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𝒙</m:t>
                          </m:r>
                        </m:oMath>
                      </m:oMathPara>
                    </a14:m>
                    <a:endParaRPr lang="en-US" sz="2800" b="1" dirty="0"/>
                  </a:p>
                </p:txBody>
              </p:sp>
            </mc:Choice>
            <mc:Fallback xmlns="">
              <p:sp>
                <p:nvSpPr>
                  <p:cNvPr id="41" name="Rectangle 40">
                    <a:extLst>
                      <a:ext uri="{FF2B5EF4-FFF2-40B4-BE49-F238E27FC236}">
                        <a16:creationId xmlns:a16="http://schemas.microsoft.com/office/drawing/2014/main" id="{CD1E2207-DDD3-4ECB-9F5E-A7C1B21CD409}"/>
                      </a:ext>
                    </a:extLst>
                  </p:cNvPr>
                  <p:cNvSpPr>
                    <a:spLocks noRot="1" noChangeAspect="1" noMove="1" noResize="1" noEditPoints="1" noAdjustHandles="1" noChangeArrowheads="1" noChangeShapeType="1" noTextEdit="1"/>
                  </p:cNvSpPr>
                  <p:nvPr/>
                </p:nvSpPr>
                <p:spPr>
                  <a:xfrm>
                    <a:off x="4986068" y="2194165"/>
                    <a:ext cx="48122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FD15E9FC-C3B8-4223-A04A-B4CC5D22C401}"/>
                      </a:ext>
                    </a:extLst>
                  </p:cNvPr>
                  <p:cNvSpPr/>
                  <p:nvPr/>
                </p:nvSpPr>
                <p:spPr>
                  <a:xfrm>
                    <a:off x="6620722" y="2194165"/>
                    <a:ext cx="48923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𝒚</m:t>
                          </m:r>
                        </m:oMath>
                      </m:oMathPara>
                    </a14:m>
                    <a:endParaRPr lang="en-US" sz="2800" b="1" dirty="0"/>
                  </a:p>
                </p:txBody>
              </p:sp>
            </mc:Choice>
            <mc:Fallback xmlns="">
              <p:sp>
                <p:nvSpPr>
                  <p:cNvPr id="42" name="Rectangle 41">
                    <a:extLst>
                      <a:ext uri="{FF2B5EF4-FFF2-40B4-BE49-F238E27FC236}">
                        <a16:creationId xmlns:a16="http://schemas.microsoft.com/office/drawing/2014/main" id="{FD15E9FC-C3B8-4223-A04A-B4CC5D22C401}"/>
                      </a:ext>
                    </a:extLst>
                  </p:cNvPr>
                  <p:cNvSpPr>
                    <a:spLocks noRot="1" noChangeAspect="1" noMove="1" noResize="1" noEditPoints="1" noAdjustHandles="1" noChangeArrowheads="1" noChangeShapeType="1" noTextEdit="1"/>
                  </p:cNvSpPr>
                  <p:nvPr/>
                </p:nvSpPr>
                <p:spPr>
                  <a:xfrm>
                    <a:off x="6620722" y="2194165"/>
                    <a:ext cx="489236" cy="5232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5665AB46-1B89-4496-A53C-A3B3CCEB0506}"/>
                      </a:ext>
                    </a:extLst>
                  </p:cNvPr>
                  <p:cNvSpPr/>
                  <p:nvPr/>
                </p:nvSpPr>
                <p:spPr>
                  <a:xfrm>
                    <a:off x="5794825" y="3199137"/>
                    <a:ext cx="530915"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ea typeface="Cambria Math" panose="02040503050406030204" pitchFamily="18" charset="0"/>
                            </a:rPr>
                            <m:t>×</m:t>
                          </m:r>
                        </m:oMath>
                      </m:oMathPara>
                    </a14:m>
                    <a:endParaRPr lang="en-US" sz="2800" b="1" dirty="0"/>
                  </a:p>
                </p:txBody>
              </p:sp>
            </mc:Choice>
            <mc:Fallback xmlns="">
              <p:sp>
                <p:nvSpPr>
                  <p:cNvPr id="43" name="Rectangle 42">
                    <a:extLst>
                      <a:ext uri="{FF2B5EF4-FFF2-40B4-BE49-F238E27FC236}">
                        <a16:creationId xmlns:a16="http://schemas.microsoft.com/office/drawing/2014/main" id="{5665AB46-1B89-4496-A53C-A3B3CCEB0506}"/>
                      </a:ext>
                    </a:extLst>
                  </p:cNvPr>
                  <p:cNvSpPr>
                    <a:spLocks noRot="1" noChangeAspect="1" noMove="1" noResize="1" noEditPoints="1" noAdjustHandles="1" noChangeArrowheads="1" noChangeShapeType="1" noTextEdit="1"/>
                  </p:cNvSpPr>
                  <p:nvPr/>
                </p:nvSpPr>
                <p:spPr>
                  <a:xfrm>
                    <a:off x="5794825" y="3199137"/>
                    <a:ext cx="530915" cy="5232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10ABABEA-AB9C-4460-987E-7C0E3E6EE854}"/>
                      </a:ext>
                    </a:extLst>
                  </p:cNvPr>
                  <p:cNvSpPr/>
                  <p:nvPr/>
                </p:nvSpPr>
                <p:spPr>
                  <a:xfrm>
                    <a:off x="3943819" y="3164190"/>
                    <a:ext cx="530915"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sz="2800" b="1" i="1" smtClean="0">
                                  <a:latin typeface="Cambria Math" panose="02040503050406030204" pitchFamily="18" charset="0"/>
                                </a:rPr>
                              </m:ctrlPr>
                            </m:funcPr>
                            <m:fName>
                              <m:r>
                                <m:rPr>
                                  <m:sty m:val="p"/>
                                </m:rPr>
                                <a:rPr lang="en-US" sz="2800" b="0" i="0" smtClean="0">
                                  <a:latin typeface="Cambria Math" panose="02040503050406030204" pitchFamily="18" charset="0"/>
                                </a:rPr>
                                <m:t>cos</m:t>
                              </m:r>
                            </m:fName>
                            <m:e>
                              <m:r>
                                <a:rPr lang="en-US" sz="2800" b="1" i="1" smtClean="0">
                                  <a:latin typeface="Cambria Math" panose="02040503050406030204" pitchFamily="18" charset="0"/>
                                </a:rPr>
                                <m:t> </m:t>
                              </m:r>
                            </m:e>
                          </m:func>
                        </m:oMath>
                      </m:oMathPara>
                    </a14:m>
                    <a:endParaRPr lang="en-US" sz="2800" b="1" dirty="0"/>
                  </a:p>
                </p:txBody>
              </p:sp>
            </mc:Choice>
            <mc:Fallback xmlns="">
              <p:sp>
                <p:nvSpPr>
                  <p:cNvPr id="44" name="Rectangle 43">
                    <a:extLst>
                      <a:ext uri="{FF2B5EF4-FFF2-40B4-BE49-F238E27FC236}">
                        <a16:creationId xmlns:a16="http://schemas.microsoft.com/office/drawing/2014/main" id="{10ABABEA-AB9C-4460-987E-7C0E3E6EE854}"/>
                      </a:ext>
                    </a:extLst>
                  </p:cNvPr>
                  <p:cNvSpPr>
                    <a:spLocks noRot="1" noChangeAspect="1" noMove="1" noResize="1" noEditPoints="1" noAdjustHandles="1" noChangeArrowheads="1" noChangeShapeType="1" noTextEdit="1"/>
                  </p:cNvSpPr>
                  <p:nvPr/>
                </p:nvSpPr>
                <p:spPr>
                  <a:xfrm>
                    <a:off x="3943819" y="3164190"/>
                    <a:ext cx="530915" cy="523220"/>
                  </a:xfrm>
                  <a:prstGeom prst="rect">
                    <a:avLst/>
                  </a:prstGeom>
                  <a:blipFill>
                    <a:blip r:embed="rId12"/>
                    <a:stretch>
                      <a:fillRect r="-80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0A1EDD26-A4FB-44D7-A7F8-841B15D5942D}"/>
                      </a:ext>
                    </a:extLst>
                  </p:cNvPr>
                  <p:cNvSpPr/>
                  <p:nvPr/>
                </p:nvSpPr>
                <p:spPr>
                  <a:xfrm>
                    <a:off x="5141938" y="4468615"/>
                    <a:ext cx="530915"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ea typeface="Cambria Math" panose="02040503050406030204" pitchFamily="18" charset="0"/>
                            </a:rPr>
                            <m:t>+</m:t>
                          </m:r>
                        </m:oMath>
                      </m:oMathPara>
                    </a14:m>
                    <a:endParaRPr lang="en-US" sz="2800" b="1" dirty="0"/>
                  </a:p>
                </p:txBody>
              </p:sp>
            </mc:Choice>
            <mc:Fallback xmlns="">
              <p:sp>
                <p:nvSpPr>
                  <p:cNvPr id="45" name="Rectangle 44">
                    <a:extLst>
                      <a:ext uri="{FF2B5EF4-FFF2-40B4-BE49-F238E27FC236}">
                        <a16:creationId xmlns:a16="http://schemas.microsoft.com/office/drawing/2014/main" id="{0A1EDD26-A4FB-44D7-A7F8-841B15D5942D}"/>
                      </a:ext>
                    </a:extLst>
                  </p:cNvPr>
                  <p:cNvSpPr>
                    <a:spLocks noRot="1" noChangeAspect="1" noMove="1" noResize="1" noEditPoints="1" noAdjustHandles="1" noChangeArrowheads="1" noChangeShapeType="1" noTextEdit="1"/>
                  </p:cNvSpPr>
                  <p:nvPr/>
                </p:nvSpPr>
                <p:spPr>
                  <a:xfrm>
                    <a:off x="5141938" y="4468615"/>
                    <a:ext cx="530915" cy="523220"/>
                  </a:xfrm>
                  <a:prstGeom prst="rect">
                    <a:avLst/>
                  </a:prstGeom>
                  <a:blipFill>
                    <a:blip r:embed="rId13"/>
                    <a:stretch>
                      <a:fillRect/>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85862365-7FCD-4A3E-A3D6-A6B4EA6399D5}"/>
                  </a:ext>
                </a:extLst>
              </p:cNvPr>
              <p:cNvSpPr txBox="1"/>
              <p:nvPr/>
            </p:nvSpPr>
            <p:spPr>
              <a:xfrm>
                <a:off x="9329584" y="2073726"/>
                <a:ext cx="1771822" cy="599267"/>
              </a:xfrm>
              <a:prstGeom prst="rect">
                <a:avLst/>
              </a:prstGeom>
              <a:solidFill>
                <a:schemeClr val="accent6">
                  <a:lumMod val="75000"/>
                </a:schemeClr>
              </a:solidFill>
              <a:ln>
                <a:noFill/>
              </a:ln>
            </p:spPr>
            <p:txBody>
              <a:bodyPr wrap="square" rtlCol="0">
                <a:spAutoFit/>
              </a:bodyPr>
              <a:lstStyle/>
              <a:p>
                <a14:m>
                  <m:oMath xmlns:m="http://schemas.openxmlformats.org/officeDocument/2006/math">
                    <m:f>
                      <m:fPr>
                        <m:ctrlPr>
                          <a:rPr lang="en-US" sz="2100" i="1" smtClean="0">
                            <a:solidFill>
                              <a:schemeClr val="bg1"/>
                            </a:solidFill>
                            <a:latin typeface="Cambria Math" panose="02040503050406030204" pitchFamily="18" charset="0"/>
                          </a:rPr>
                        </m:ctrlPr>
                      </m:fPr>
                      <m:num>
                        <m:r>
                          <a:rPr lang="en-US" sz="2100" i="1">
                            <a:solidFill>
                              <a:schemeClr val="bg1"/>
                            </a:solidFill>
                            <a:latin typeface="Cambria Math" panose="02040503050406030204" pitchFamily="18" charset="0"/>
                          </a:rPr>
                          <m:t>𝑑𝑓</m:t>
                        </m:r>
                      </m:num>
                      <m:den>
                        <m:r>
                          <a:rPr lang="en-US" sz="2100" i="1">
                            <a:solidFill>
                              <a:schemeClr val="bg1"/>
                            </a:solidFill>
                            <a:latin typeface="Cambria Math" panose="02040503050406030204" pitchFamily="18" charset="0"/>
                          </a:rPr>
                          <m:t>ⅆ</m:t>
                        </m:r>
                        <m:sSub>
                          <m:sSubPr>
                            <m:ctrlPr>
                              <a:rPr lang="en-US" sz="2100" i="1">
                                <a:solidFill>
                                  <a:schemeClr val="bg1"/>
                                </a:solidFill>
                                <a:latin typeface="Cambria Math" panose="02040503050406030204" pitchFamily="18" charset="0"/>
                              </a:rPr>
                            </m:ctrlPr>
                          </m:sSubPr>
                          <m:e>
                            <m:r>
                              <a:rPr lang="en-US" sz="2100" i="1">
                                <a:solidFill>
                                  <a:schemeClr val="bg1"/>
                                </a:solidFill>
                                <a:latin typeface="Cambria Math" panose="02040503050406030204" pitchFamily="18" charset="0"/>
                              </a:rPr>
                              <m:t>𝑥</m:t>
                            </m:r>
                          </m:e>
                          <m:sub>
                            <m:r>
                              <a:rPr lang="en-US" sz="2100" b="0" i="1" smtClean="0">
                                <a:solidFill>
                                  <a:schemeClr val="bg1"/>
                                </a:solidFill>
                                <a:latin typeface="Cambria Math" panose="02040503050406030204" pitchFamily="18" charset="0"/>
                              </a:rPr>
                              <m:t>2</m:t>
                            </m:r>
                          </m:sub>
                        </m:sSub>
                      </m:den>
                    </m:f>
                    <m:r>
                      <a:rPr lang="en-US" sz="2100" i="1">
                        <a:solidFill>
                          <a:schemeClr val="bg1"/>
                        </a:solidFill>
                        <a:latin typeface="Cambria Math" panose="02040503050406030204" pitchFamily="18" charset="0"/>
                      </a:rPr>
                      <m:t>=</m:t>
                    </m:r>
                    <m:func>
                      <m:funcPr>
                        <m:ctrlPr>
                          <a:rPr lang="en-US" sz="2100" i="1">
                            <a:solidFill>
                              <a:schemeClr val="bg1"/>
                            </a:solidFill>
                            <a:latin typeface="Cambria Math" panose="02040503050406030204" pitchFamily="18" charset="0"/>
                          </a:rPr>
                        </m:ctrlPr>
                      </m:funcPr>
                      <m:fName>
                        <m:f>
                          <m:fPr>
                            <m:ctrlPr>
                              <a:rPr lang="en-US" sz="2100" i="1">
                                <a:solidFill>
                                  <a:schemeClr val="bg1"/>
                                </a:solidFill>
                                <a:latin typeface="Cambria Math" panose="02040503050406030204" pitchFamily="18" charset="0"/>
                              </a:rPr>
                            </m:ctrlPr>
                          </m:fPr>
                          <m:num>
                            <m:r>
                              <a:rPr lang="en-US" sz="2100" i="1">
                                <a:solidFill>
                                  <a:schemeClr val="bg1"/>
                                </a:solidFill>
                                <a:latin typeface="Cambria Math" panose="02040503050406030204" pitchFamily="18" charset="0"/>
                              </a:rPr>
                              <m:t>𝑑𝑓</m:t>
                            </m:r>
                          </m:num>
                          <m:den>
                            <m:r>
                              <a:rPr lang="en-US" sz="2100" i="1">
                                <a:solidFill>
                                  <a:schemeClr val="bg1"/>
                                </a:solidFill>
                                <a:latin typeface="Cambria Math" panose="02040503050406030204" pitchFamily="18" charset="0"/>
                              </a:rPr>
                              <m:t>ⅆ</m:t>
                            </m:r>
                            <m:sSub>
                              <m:sSubPr>
                                <m:ctrlPr>
                                  <a:rPr lang="en-US" sz="2100" i="1">
                                    <a:solidFill>
                                      <a:schemeClr val="bg1"/>
                                    </a:solidFill>
                                    <a:latin typeface="Cambria Math" panose="02040503050406030204" pitchFamily="18" charset="0"/>
                                  </a:rPr>
                                </m:ctrlPr>
                              </m:sSubPr>
                              <m:e>
                                <m:r>
                                  <a:rPr lang="en-US" sz="2100" i="1">
                                    <a:solidFill>
                                      <a:schemeClr val="bg1"/>
                                    </a:solidFill>
                                    <a:latin typeface="Cambria Math" panose="02040503050406030204" pitchFamily="18" charset="0"/>
                                  </a:rPr>
                                  <m:t>𝑥</m:t>
                                </m:r>
                              </m:e>
                              <m:sub>
                                <m:r>
                                  <a:rPr lang="en-US" sz="2100" b="0" i="1" smtClean="0">
                                    <a:solidFill>
                                      <a:schemeClr val="bg1"/>
                                    </a:solidFill>
                                    <a:latin typeface="Cambria Math" panose="02040503050406030204" pitchFamily="18" charset="0"/>
                                  </a:rPr>
                                  <m:t>4</m:t>
                                </m:r>
                              </m:sub>
                            </m:sSub>
                          </m:den>
                        </m:f>
                      </m:fName>
                      <m:e>
                        <m:r>
                          <a:rPr lang="en-US" sz="2100" i="1">
                            <a:solidFill>
                              <a:schemeClr val="bg1"/>
                            </a:solidFill>
                            <a:latin typeface="Cambria Math" panose="02040503050406030204" pitchFamily="18" charset="0"/>
                            <a:ea typeface="Cambria Math" panose="02040503050406030204" pitchFamily="18" charset="0"/>
                          </a:rPr>
                          <m:t>∙</m:t>
                        </m:r>
                        <m:f>
                          <m:fPr>
                            <m:ctrlPr>
                              <a:rPr lang="en-US" sz="2100" i="1">
                                <a:solidFill>
                                  <a:schemeClr val="bg1"/>
                                </a:solidFill>
                                <a:latin typeface="Cambria Math" panose="02040503050406030204" pitchFamily="18" charset="0"/>
                              </a:rPr>
                            </m:ctrlPr>
                          </m:fPr>
                          <m:num>
                            <m:r>
                              <a:rPr lang="en-US" sz="2100" i="1">
                                <a:solidFill>
                                  <a:schemeClr val="bg1"/>
                                </a:solidFill>
                                <a:latin typeface="Cambria Math" panose="02040503050406030204" pitchFamily="18" charset="0"/>
                              </a:rPr>
                              <m:t>𝑑</m:t>
                            </m:r>
                            <m:sSub>
                              <m:sSubPr>
                                <m:ctrlPr>
                                  <a:rPr lang="en-US" sz="2100" i="1">
                                    <a:solidFill>
                                      <a:schemeClr val="bg1"/>
                                    </a:solidFill>
                                    <a:latin typeface="Cambria Math" panose="02040503050406030204" pitchFamily="18" charset="0"/>
                                  </a:rPr>
                                </m:ctrlPr>
                              </m:sSubPr>
                              <m:e>
                                <m:r>
                                  <a:rPr lang="en-US" sz="2100" i="1">
                                    <a:solidFill>
                                      <a:schemeClr val="bg1"/>
                                    </a:solidFill>
                                    <a:latin typeface="Cambria Math" panose="02040503050406030204" pitchFamily="18" charset="0"/>
                                  </a:rPr>
                                  <m:t>𝑥</m:t>
                                </m:r>
                              </m:e>
                              <m:sub>
                                <m:r>
                                  <a:rPr lang="en-US" sz="2100" b="0" i="1" smtClean="0">
                                    <a:solidFill>
                                      <a:schemeClr val="bg1"/>
                                    </a:solidFill>
                                    <a:latin typeface="Cambria Math" panose="02040503050406030204" pitchFamily="18" charset="0"/>
                                  </a:rPr>
                                  <m:t>4</m:t>
                                </m:r>
                              </m:sub>
                            </m:sSub>
                          </m:num>
                          <m:den>
                            <m:r>
                              <a:rPr lang="en-US" sz="2100" i="1">
                                <a:solidFill>
                                  <a:schemeClr val="bg1"/>
                                </a:solidFill>
                                <a:latin typeface="Cambria Math" panose="02040503050406030204" pitchFamily="18" charset="0"/>
                              </a:rPr>
                              <m:t>ⅆ</m:t>
                            </m:r>
                            <m:sSub>
                              <m:sSubPr>
                                <m:ctrlPr>
                                  <a:rPr lang="en-US" sz="2100" i="1">
                                    <a:solidFill>
                                      <a:schemeClr val="bg1"/>
                                    </a:solidFill>
                                    <a:latin typeface="Cambria Math" panose="02040503050406030204" pitchFamily="18" charset="0"/>
                                  </a:rPr>
                                </m:ctrlPr>
                              </m:sSubPr>
                              <m:e>
                                <m:r>
                                  <a:rPr lang="en-US" sz="2100" i="1">
                                    <a:solidFill>
                                      <a:schemeClr val="bg1"/>
                                    </a:solidFill>
                                    <a:latin typeface="Cambria Math" panose="02040503050406030204" pitchFamily="18" charset="0"/>
                                  </a:rPr>
                                  <m:t>𝑥</m:t>
                                </m:r>
                              </m:e>
                              <m:sub>
                                <m:r>
                                  <a:rPr lang="en-US" sz="2100" b="0" i="1" smtClean="0">
                                    <a:solidFill>
                                      <a:schemeClr val="bg1"/>
                                    </a:solidFill>
                                    <a:latin typeface="Cambria Math" panose="02040503050406030204" pitchFamily="18" charset="0"/>
                                  </a:rPr>
                                  <m:t>2</m:t>
                                </m:r>
                              </m:sub>
                            </m:sSub>
                          </m:den>
                        </m:f>
                      </m:e>
                    </m:func>
                  </m:oMath>
                </a14:m>
                <a:r>
                  <a:rPr lang="en-US" sz="2100" dirty="0">
                    <a:solidFill>
                      <a:schemeClr val="bg1"/>
                    </a:solidFill>
                  </a:rPr>
                  <a:t> </a:t>
                </a:r>
              </a:p>
            </p:txBody>
          </p:sp>
        </mc:Choice>
        <mc:Fallback xmlns="">
          <p:sp>
            <p:nvSpPr>
              <p:cNvPr id="52" name="TextBox 51">
                <a:extLst>
                  <a:ext uri="{FF2B5EF4-FFF2-40B4-BE49-F238E27FC236}">
                    <a16:creationId xmlns:a16="http://schemas.microsoft.com/office/drawing/2014/main" id="{85862365-7FCD-4A3E-A3D6-A6B4EA6399D5}"/>
                  </a:ext>
                </a:extLst>
              </p:cNvPr>
              <p:cNvSpPr txBox="1">
                <a:spLocks noRot="1" noChangeAspect="1" noMove="1" noResize="1" noEditPoints="1" noAdjustHandles="1" noChangeArrowheads="1" noChangeShapeType="1" noTextEdit="1"/>
              </p:cNvSpPr>
              <p:nvPr/>
            </p:nvSpPr>
            <p:spPr>
              <a:xfrm>
                <a:off x="9329584" y="2073726"/>
                <a:ext cx="1771822" cy="599267"/>
              </a:xfrm>
              <a:prstGeom prst="rect">
                <a:avLst/>
              </a:prstGeom>
              <a:blipFill>
                <a:blip r:embed="rId1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D9CB67D7-D79F-4E40-ABC7-02ED574BAACC}"/>
                  </a:ext>
                </a:extLst>
              </p:cNvPr>
              <p:cNvSpPr txBox="1"/>
              <p:nvPr/>
            </p:nvSpPr>
            <p:spPr>
              <a:xfrm>
                <a:off x="4684041" y="4027427"/>
                <a:ext cx="1452272" cy="524118"/>
              </a:xfrm>
              <a:prstGeom prst="rect">
                <a:avLst/>
              </a:prstGeom>
              <a:solidFill>
                <a:schemeClr val="tx2"/>
              </a:solidFill>
              <a:ln>
                <a:noFill/>
              </a:ln>
            </p:spPr>
            <p:txBody>
              <a:bodyPr wrap="square" rtlCol="0">
                <a:spAutoFit/>
              </a:bodyPr>
              <a:lstStyle/>
              <a:p>
                <a14:m>
                  <m:oMath xmlns:m="http://schemas.openxmlformats.org/officeDocument/2006/math">
                    <m:f>
                      <m:fPr>
                        <m:ctrlPr>
                          <a:rPr lang="en-US" i="1" smtClean="0">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𝑑</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i="1">
                                <a:solidFill>
                                  <a:schemeClr val="bg1"/>
                                </a:solidFill>
                                <a:latin typeface="Cambria Math" panose="02040503050406030204" pitchFamily="18" charset="0"/>
                              </a:rPr>
                              <m:t>3</m:t>
                            </m:r>
                          </m:sub>
                        </m:sSub>
                      </m:num>
                      <m:den>
                        <m:r>
                          <a:rPr lang="en-US" i="1">
                            <a:solidFill>
                              <a:schemeClr val="bg1"/>
                            </a:solidFill>
                            <a:latin typeface="Cambria Math" panose="02040503050406030204" pitchFamily="18" charset="0"/>
                          </a:rPr>
                          <m:t>ⅆ</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i="1">
                                <a:solidFill>
                                  <a:schemeClr val="bg1"/>
                                </a:solidFill>
                                <a:latin typeface="Cambria Math" panose="02040503050406030204" pitchFamily="18" charset="0"/>
                              </a:rPr>
                              <m:t>1</m:t>
                            </m:r>
                          </m:sub>
                        </m:sSub>
                      </m:den>
                    </m:f>
                    <m:r>
                      <a:rPr lang="en-US" b="0" i="1" smtClean="0">
                        <a:solidFill>
                          <a:schemeClr val="bg1"/>
                        </a:solidFill>
                        <a:latin typeface="Cambria Math" panose="02040503050406030204" pitchFamily="18" charset="0"/>
                      </a:rPr>
                      <m:t>=−</m:t>
                    </m:r>
                    <m:func>
                      <m:funcPr>
                        <m:ctrlPr>
                          <a:rPr lang="en-US" b="0" i="1" smtClean="0">
                            <a:solidFill>
                              <a:schemeClr val="bg1"/>
                            </a:solidFill>
                            <a:latin typeface="Cambria Math" panose="02040503050406030204" pitchFamily="18" charset="0"/>
                          </a:rPr>
                        </m:ctrlPr>
                      </m:funcPr>
                      <m:fName>
                        <m:r>
                          <m:rPr>
                            <m:sty m:val="p"/>
                          </m:rPr>
                          <a:rPr lang="en-US" b="0" i="0" smtClean="0">
                            <a:solidFill>
                              <a:schemeClr val="bg1"/>
                            </a:solidFill>
                            <a:latin typeface="Cambria Math" panose="02040503050406030204" pitchFamily="18" charset="0"/>
                          </a:rPr>
                          <m:t>sin</m:t>
                        </m:r>
                      </m:fName>
                      <m:e>
                        <m:r>
                          <a:rPr lang="en-US" b="0" i="1" smtClean="0">
                            <a:solidFill>
                              <a:schemeClr val="bg1"/>
                            </a:solidFill>
                            <a:latin typeface="Cambria Math" panose="02040503050406030204" pitchFamily="18" charset="0"/>
                          </a:rPr>
                          <m:t>𝑥</m:t>
                        </m:r>
                      </m:e>
                    </m:func>
                  </m:oMath>
                </a14:m>
                <a:r>
                  <a:rPr lang="en-US" dirty="0">
                    <a:solidFill>
                      <a:schemeClr val="bg1"/>
                    </a:solidFill>
                  </a:rPr>
                  <a:t> </a:t>
                </a:r>
              </a:p>
            </p:txBody>
          </p:sp>
        </mc:Choice>
        <mc:Fallback xmlns="">
          <p:sp>
            <p:nvSpPr>
              <p:cNvPr id="53" name="TextBox 52">
                <a:extLst>
                  <a:ext uri="{FF2B5EF4-FFF2-40B4-BE49-F238E27FC236}">
                    <a16:creationId xmlns:a16="http://schemas.microsoft.com/office/drawing/2014/main" id="{D9CB67D7-D79F-4E40-ABC7-02ED574BAACC}"/>
                  </a:ext>
                </a:extLst>
              </p:cNvPr>
              <p:cNvSpPr txBox="1">
                <a:spLocks noRot="1" noChangeAspect="1" noMove="1" noResize="1" noEditPoints="1" noAdjustHandles="1" noChangeArrowheads="1" noChangeShapeType="1" noTextEdit="1"/>
              </p:cNvSpPr>
              <p:nvPr/>
            </p:nvSpPr>
            <p:spPr>
              <a:xfrm>
                <a:off x="4684041" y="4027427"/>
                <a:ext cx="1452272" cy="524118"/>
              </a:xfrm>
              <a:prstGeom prst="rect">
                <a:avLst/>
              </a:prstGeom>
              <a:blipFill>
                <a:blip r:embed="rId1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B2E802F4-8458-43D1-8589-D28A0827853F}"/>
                  </a:ext>
                </a:extLst>
              </p:cNvPr>
              <p:cNvSpPr txBox="1"/>
              <p:nvPr/>
            </p:nvSpPr>
            <p:spPr>
              <a:xfrm>
                <a:off x="8004322" y="5421565"/>
                <a:ext cx="1328586" cy="665952"/>
              </a:xfrm>
              <a:prstGeom prst="rect">
                <a:avLst/>
              </a:prstGeom>
              <a:solidFill>
                <a:schemeClr val="accent6">
                  <a:lumMod val="75000"/>
                </a:schemeClr>
              </a:solid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𝑑𝑓</m:t>
                          </m:r>
                        </m:num>
                        <m:den>
                          <m:r>
                            <a:rPr lang="en-US" i="1" smtClean="0">
                              <a:solidFill>
                                <a:schemeClr val="bg1"/>
                              </a:solidFill>
                              <a:latin typeface="Cambria Math" panose="02040503050406030204" pitchFamily="18" charset="0"/>
                            </a:rPr>
                            <m:t>ⅆ</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i="1">
                                  <a:solidFill>
                                    <a:schemeClr val="bg1"/>
                                  </a:solidFill>
                                  <a:latin typeface="Cambria Math" panose="02040503050406030204" pitchFamily="18" charset="0"/>
                                </a:rPr>
                                <m:t>5</m:t>
                              </m:r>
                            </m:sub>
                          </m:sSub>
                        </m:den>
                      </m:f>
                      <m:r>
                        <a:rPr lang="en-US" b="0" i="1" smtClean="0">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57" name="TextBox 56">
                <a:extLst>
                  <a:ext uri="{FF2B5EF4-FFF2-40B4-BE49-F238E27FC236}">
                    <a16:creationId xmlns:a16="http://schemas.microsoft.com/office/drawing/2014/main" id="{B2E802F4-8458-43D1-8589-D28A0827853F}"/>
                  </a:ext>
                </a:extLst>
              </p:cNvPr>
              <p:cNvSpPr txBox="1">
                <a:spLocks noRot="1" noChangeAspect="1" noMove="1" noResize="1" noEditPoints="1" noAdjustHandles="1" noChangeArrowheads="1" noChangeShapeType="1" noTextEdit="1"/>
              </p:cNvSpPr>
              <p:nvPr/>
            </p:nvSpPr>
            <p:spPr>
              <a:xfrm>
                <a:off x="8004322" y="5421565"/>
                <a:ext cx="1328586" cy="665952"/>
              </a:xfrm>
              <a:prstGeom prst="rect">
                <a:avLst/>
              </a:prstGeom>
              <a:blipFill>
                <a:blip r:embed="rId16"/>
                <a:stretch>
                  <a:fillRect/>
                </a:stretch>
              </a:blipFill>
              <a:ln>
                <a:noFill/>
              </a:ln>
            </p:spPr>
            <p:txBody>
              <a:bodyPr/>
              <a:lstStyle/>
              <a:p>
                <a:r>
                  <a:rPr lang="en-US">
                    <a:noFill/>
                  </a:rPr>
                  <a:t> </a:t>
                </a:r>
              </a:p>
            </p:txBody>
          </p:sp>
        </mc:Fallback>
      </mc:AlternateContent>
      <p:sp>
        <p:nvSpPr>
          <p:cNvPr id="58" name="TextBox 57">
            <a:extLst>
              <a:ext uri="{FF2B5EF4-FFF2-40B4-BE49-F238E27FC236}">
                <a16:creationId xmlns:a16="http://schemas.microsoft.com/office/drawing/2014/main" id="{FB25AE30-7EEE-4394-BF02-90961B40041E}"/>
              </a:ext>
            </a:extLst>
          </p:cNvPr>
          <p:cNvSpPr txBox="1"/>
          <p:nvPr/>
        </p:nvSpPr>
        <p:spPr>
          <a:xfrm>
            <a:off x="5751192" y="1350851"/>
            <a:ext cx="4019550" cy="523220"/>
          </a:xfrm>
          <a:prstGeom prst="rect">
            <a:avLst/>
          </a:prstGeom>
          <a:noFill/>
        </p:spPr>
        <p:txBody>
          <a:bodyPr wrap="square" rtlCol="0">
            <a:spAutoFit/>
          </a:bodyPr>
          <a:lstStyle/>
          <a:p>
            <a:pPr algn="ctr"/>
            <a:r>
              <a:rPr lang="en-US" sz="2800" b="1" dirty="0">
                <a:solidFill>
                  <a:srgbClr val="002060"/>
                </a:solidFill>
              </a:rPr>
              <a:t>Reverse Mode</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576B083-5B1F-4CA6-8BEB-C9917B88655B}"/>
                  </a:ext>
                </a:extLst>
              </p:cNvPr>
              <p:cNvSpPr txBox="1"/>
              <p:nvPr/>
            </p:nvSpPr>
            <p:spPr>
              <a:xfrm>
                <a:off x="8806904" y="4015458"/>
                <a:ext cx="1974813" cy="536557"/>
              </a:xfrm>
              <a:prstGeom prst="rect">
                <a:avLst/>
              </a:prstGeom>
              <a:solidFill>
                <a:schemeClr val="tx2"/>
              </a:solid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solidFill>
                                <a:schemeClr val="bg1"/>
                              </a:solidFill>
                              <a:latin typeface="Cambria Math" panose="02040503050406030204" pitchFamily="18" charset="0"/>
                            </a:rPr>
                          </m:ctrlPr>
                        </m:fPr>
                        <m:num>
                          <m:r>
                            <a:rPr lang="en-US" sz="1400" i="1">
                              <a:solidFill>
                                <a:schemeClr val="bg1"/>
                              </a:solidFill>
                              <a:latin typeface="Cambria Math" panose="02040503050406030204" pitchFamily="18" charset="0"/>
                            </a:rPr>
                            <m:t>𝑑</m:t>
                          </m:r>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𝑥</m:t>
                              </m:r>
                            </m:e>
                            <m:sub>
                              <m:r>
                                <a:rPr lang="en-US" sz="1400" b="0" i="1" smtClean="0">
                                  <a:solidFill>
                                    <a:schemeClr val="bg1"/>
                                  </a:solidFill>
                                  <a:latin typeface="Cambria Math" panose="02040503050406030204" pitchFamily="18" charset="0"/>
                                </a:rPr>
                                <m:t>4</m:t>
                              </m:r>
                            </m:sub>
                          </m:sSub>
                        </m:num>
                        <m:den>
                          <m:r>
                            <a:rPr lang="en-US" sz="1400" i="1">
                              <a:solidFill>
                                <a:schemeClr val="bg1"/>
                              </a:solidFill>
                              <a:latin typeface="Cambria Math" panose="02040503050406030204" pitchFamily="18" charset="0"/>
                            </a:rPr>
                            <m:t>ⅆ</m:t>
                          </m:r>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𝑥</m:t>
                              </m:r>
                            </m:e>
                            <m:sub>
                              <m:r>
                                <a:rPr lang="en-US" sz="1400" i="1">
                                  <a:solidFill>
                                    <a:schemeClr val="bg1"/>
                                  </a:solidFill>
                                  <a:latin typeface="Cambria Math" panose="02040503050406030204" pitchFamily="18" charset="0"/>
                                </a:rPr>
                                <m:t>1</m:t>
                              </m:r>
                            </m:sub>
                          </m:sSub>
                        </m:den>
                      </m:f>
                      <m:r>
                        <a:rPr lang="en-US" sz="1400" b="0" i="1" smtClean="0">
                          <a:solidFill>
                            <a:schemeClr val="bg1"/>
                          </a:solidFill>
                          <a:latin typeface="Cambria Math" panose="02040503050406030204" pitchFamily="18" charset="0"/>
                        </a:rPr>
                        <m:t>=</m:t>
                      </m:r>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𝑥</m:t>
                          </m:r>
                        </m:e>
                        <m:sub>
                          <m:r>
                            <a:rPr lang="en-US" sz="1400" b="0" i="1" smtClean="0">
                              <a:solidFill>
                                <a:schemeClr val="bg1"/>
                              </a:solidFill>
                              <a:latin typeface="Cambria Math" panose="02040503050406030204" pitchFamily="18" charset="0"/>
                            </a:rPr>
                            <m:t>2</m:t>
                          </m:r>
                        </m:sub>
                      </m:sSub>
                      <m:r>
                        <a:rPr lang="en-US" sz="1400" b="0" i="1" smtClean="0">
                          <a:solidFill>
                            <a:schemeClr val="bg1"/>
                          </a:solidFill>
                          <a:latin typeface="Cambria Math" panose="02040503050406030204" pitchFamily="18" charset="0"/>
                        </a:rPr>
                        <m:t>   </m:t>
                      </m:r>
                      <m:f>
                        <m:fPr>
                          <m:ctrlPr>
                            <a:rPr lang="en-US" sz="1400" i="1">
                              <a:solidFill>
                                <a:schemeClr val="bg1"/>
                              </a:solidFill>
                              <a:latin typeface="Cambria Math" panose="02040503050406030204" pitchFamily="18" charset="0"/>
                            </a:rPr>
                          </m:ctrlPr>
                        </m:fPr>
                        <m:num>
                          <m:r>
                            <a:rPr lang="en-US" sz="1400" i="1">
                              <a:solidFill>
                                <a:schemeClr val="bg1"/>
                              </a:solidFill>
                              <a:latin typeface="Cambria Math" panose="02040503050406030204" pitchFamily="18" charset="0"/>
                            </a:rPr>
                            <m:t>𝑑</m:t>
                          </m:r>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𝑥</m:t>
                              </m:r>
                            </m:e>
                            <m:sub>
                              <m:r>
                                <a:rPr lang="en-US" sz="1400" i="1">
                                  <a:solidFill>
                                    <a:schemeClr val="bg1"/>
                                  </a:solidFill>
                                  <a:latin typeface="Cambria Math" panose="02040503050406030204" pitchFamily="18" charset="0"/>
                                </a:rPr>
                                <m:t>4</m:t>
                              </m:r>
                            </m:sub>
                          </m:sSub>
                        </m:num>
                        <m:den>
                          <m:r>
                            <a:rPr lang="en-US" sz="1400" i="1">
                              <a:solidFill>
                                <a:schemeClr val="bg1"/>
                              </a:solidFill>
                              <a:latin typeface="Cambria Math" panose="02040503050406030204" pitchFamily="18" charset="0"/>
                            </a:rPr>
                            <m:t>ⅆ</m:t>
                          </m:r>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𝑥</m:t>
                              </m:r>
                            </m:e>
                            <m:sub>
                              <m:r>
                                <a:rPr lang="en-US" sz="1400" b="0" i="1" smtClean="0">
                                  <a:solidFill>
                                    <a:schemeClr val="bg1"/>
                                  </a:solidFill>
                                  <a:latin typeface="Cambria Math" panose="02040503050406030204" pitchFamily="18" charset="0"/>
                                </a:rPr>
                                <m:t>2</m:t>
                              </m:r>
                            </m:sub>
                          </m:sSub>
                        </m:den>
                      </m:f>
                      <m:r>
                        <a:rPr lang="en-US" sz="1400" i="1">
                          <a:solidFill>
                            <a:schemeClr val="bg1"/>
                          </a:solidFill>
                          <a:latin typeface="Cambria Math" panose="02040503050406030204" pitchFamily="18" charset="0"/>
                        </a:rPr>
                        <m:t>=</m:t>
                      </m:r>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𝑥</m:t>
                          </m:r>
                        </m:e>
                        <m:sub>
                          <m:r>
                            <a:rPr lang="en-US" sz="1400" b="0" i="1" smtClean="0">
                              <a:solidFill>
                                <a:schemeClr val="bg1"/>
                              </a:solidFill>
                              <a:latin typeface="Cambria Math" panose="02040503050406030204" pitchFamily="18" charset="0"/>
                            </a:rPr>
                            <m:t>1</m:t>
                          </m:r>
                        </m:sub>
                      </m:sSub>
                    </m:oMath>
                  </m:oMathPara>
                </a14:m>
                <a:endParaRPr lang="en-US" sz="1400" dirty="0">
                  <a:solidFill>
                    <a:schemeClr val="bg1"/>
                  </a:solidFill>
                </a:endParaRPr>
              </a:p>
            </p:txBody>
          </p:sp>
        </mc:Choice>
        <mc:Fallback xmlns="">
          <p:sp>
            <p:nvSpPr>
              <p:cNvPr id="28" name="TextBox 27">
                <a:extLst>
                  <a:ext uri="{FF2B5EF4-FFF2-40B4-BE49-F238E27FC236}">
                    <a16:creationId xmlns:a16="http://schemas.microsoft.com/office/drawing/2014/main" id="{D576B083-5B1F-4CA6-8BEB-C9917B88655B}"/>
                  </a:ext>
                </a:extLst>
              </p:cNvPr>
              <p:cNvSpPr txBox="1">
                <a:spLocks noRot="1" noChangeAspect="1" noMove="1" noResize="1" noEditPoints="1" noAdjustHandles="1" noChangeArrowheads="1" noChangeShapeType="1" noTextEdit="1"/>
              </p:cNvSpPr>
              <p:nvPr/>
            </p:nvSpPr>
            <p:spPr>
              <a:xfrm>
                <a:off x="8806904" y="4015458"/>
                <a:ext cx="1974813" cy="536557"/>
              </a:xfrm>
              <a:prstGeom prst="rect">
                <a:avLst/>
              </a:prstGeom>
              <a:blipFill>
                <a:blip r:embed="rId1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F8F2A27-FBC1-4BA0-B6FA-E9951674F63F}"/>
                  </a:ext>
                </a:extLst>
              </p:cNvPr>
              <p:cNvSpPr txBox="1"/>
              <p:nvPr/>
            </p:nvSpPr>
            <p:spPr>
              <a:xfrm>
                <a:off x="4163217" y="3980427"/>
                <a:ext cx="2077920" cy="673839"/>
              </a:xfrm>
              <a:prstGeom prst="rect">
                <a:avLst/>
              </a:prstGeom>
              <a:solidFill>
                <a:schemeClr val="accent6">
                  <a:lumMod val="75000"/>
                </a:schemeClr>
              </a:solidFill>
              <a:ln>
                <a:noFill/>
              </a:ln>
            </p:spPr>
            <p:txBody>
              <a:bodyPr wrap="square" rtlCol="0">
                <a:spAutoFit/>
              </a:bodyPr>
              <a:lstStyle/>
              <a:p>
                <a14:m>
                  <m:oMath xmlns:m="http://schemas.openxmlformats.org/officeDocument/2006/math">
                    <m:f>
                      <m:fPr>
                        <m:ctrlPr>
                          <a:rPr lang="en-US" sz="240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𝑑</m:t>
                        </m:r>
                        <m:r>
                          <a:rPr lang="en-US" sz="2400" i="1" smtClean="0">
                            <a:solidFill>
                              <a:schemeClr val="bg1"/>
                            </a:solidFill>
                            <a:latin typeface="Cambria Math" panose="02040503050406030204" pitchFamily="18" charset="0"/>
                          </a:rPr>
                          <m:t>𝑓</m:t>
                        </m:r>
                      </m:num>
                      <m:den>
                        <m:r>
                          <a:rPr lang="en-US" sz="2400" i="1" smtClean="0">
                            <a:solidFill>
                              <a:schemeClr val="bg1"/>
                            </a:solidFill>
                            <a:latin typeface="Cambria Math" panose="02040503050406030204" pitchFamily="18" charset="0"/>
                          </a:rPr>
                          <m:t>ⅆ</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b="0" i="1" smtClean="0">
                                <a:solidFill>
                                  <a:schemeClr val="bg1"/>
                                </a:solidFill>
                                <a:latin typeface="Cambria Math" panose="02040503050406030204" pitchFamily="18" charset="0"/>
                              </a:rPr>
                              <m:t>3</m:t>
                            </m:r>
                          </m:sub>
                        </m:sSub>
                      </m:den>
                    </m:f>
                    <m:r>
                      <a:rPr lang="en-US" sz="2400" b="0" i="1" smtClean="0">
                        <a:solidFill>
                          <a:schemeClr val="bg1"/>
                        </a:solidFill>
                        <a:latin typeface="Cambria Math" panose="02040503050406030204" pitchFamily="18" charset="0"/>
                      </a:rPr>
                      <m:t>=</m:t>
                    </m:r>
                    <m:func>
                      <m:funcPr>
                        <m:ctrlPr>
                          <a:rPr lang="en-US" sz="2400" b="0" i="1" smtClean="0">
                            <a:solidFill>
                              <a:schemeClr val="bg1"/>
                            </a:solidFill>
                            <a:latin typeface="Cambria Math" panose="02040503050406030204" pitchFamily="18" charset="0"/>
                          </a:rPr>
                        </m:ctrlPr>
                      </m:funcPr>
                      <m:fName>
                        <m:f>
                          <m:fPr>
                            <m:ctrlPr>
                              <a:rPr lang="en-US" sz="2400" i="1">
                                <a:solidFill>
                                  <a:schemeClr val="bg1"/>
                                </a:solidFill>
                                <a:latin typeface="Cambria Math" panose="02040503050406030204" pitchFamily="18" charset="0"/>
                              </a:rPr>
                            </m:ctrlPr>
                          </m:fPr>
                          <m:num>
                            <m:r>
                              <a:rPr lang="en-US" sz="2400" i="1">
                                <a:solidFill>
                                  <a:schemeClr val="bg1"/>
                                </a:solidFill>
                                <a:latin typeface="Cambria Math" panose="02040503050406030204" pitchFamily="18" charset="0"/>
                              </a:rPr>
                              <m:t>𝑑𝑓</m:t>
                            </m:r>
                          </m:num>
                          <m:den>
                            <m:r>
                              <a:rPr lang="en-US" sz="2400" i="1">
                                <a:solidFill>
                                  <a:schemeClr val="bg1"/>
                                </a:solidFill>
                                <a:latin typeface="Cambria Math" panose="02040503050406030204" pitchFamily="18" charset="0"/>
                              </a:rPr>
                              <m:t>ⅆ</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i="1">
                                    <a:solidFill>
                                      <a:schemeClr val="bg1"/>
                                    </a:solidFill>
                                    <a:latin typeface="Cambria Math" panose="02040503050406030204" pitchFamily="18" charset="0"/>
                                  </a:rPr>
                                  <m:t>5</m:t>
                                </m:r>
                              </m:sub>
                            </m:sSub>
                          </m:den>
                        </m:f>
                      </m:fName>
                      <m:e>
                        <m:r>
                          <a:rPr lang="en-US" sz="2400" b="0" i="1" smtClean="0">
                            <a:solidFill>
                              <a:schemeClr val="bg1"/>
                            </a:solidFill>
                            <a:latin typeface="Cambria Math" panose="02040503050406030204" pitchFamily="18" charset="0"/>
                            <a:ea typeface="Cambria Math" panose="02040503050406030204" pitchFamily="18" charset="0"/>
                          </a:rPr>
                          <m:t>∙</m:t>
                        </m:r>
                        <m:f>
                          <m:fPr>
                            <m:ctrlPr>
                              <a:rPr lang="en-US" sz="2400" i="1">
                                <a:solidFill>
                                  <a:schemeClr val="bg1"/>
                                </a:solidFill>
                                <a:latin typeface="Cambria Math" panose="02040503050406030204" pitchFamily="18" charset="0"/>
                              </a:rPr>
                            </m:ctrlPr>
                          </m:fPr>
                          <m:num>
                            <m:r>
                              <a:rPr lang="en-US" sz="2400" i="1">
                                <a:solidFill>
                                  <a:schemeClr val="bg1"/>
                                </a:solidFill>
                                <a:latin typeface="Cambria Math" panose="02040503050406030204" pitchFamily="18" charset="0"/>
                              </a:rPr>
                              <m:t>𝑑</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b="0" i="1" smtClean="0">
                                    <a:solidFill>
                                      <a:schemeClr val="bg1"/>
                                    </a:solidFill>
                                    <a:latin typeface="Cambria Math" panose="02040503050406030204" pitchFamily="18" charset="0"/>
                                  </a:rPr>
                                  <m:t>5</m:t>
                                </m:r>
                              </m:sub>
                            </m:sSub>
                          </m:num>
                          <m:den>
                            <m:r>
                              <a:rPr lang="en-US" sz="2400" i="1">
                                <a:solidFill>
                                  <a:schemeClr val="bg1"/>
                                </a:solidFill>
                                <a:latin typeface="Cambria Math" panose="02040503050406030204" pitchFamily="18" charset="0"/>
                              </a:rPr>
                              <m:t>ⅆ</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b="0" i="1" smtClean="0">
                                    <a:solidFill>
                                      <a:schemeClr val="bg1"/>
                                    </a:solidFill>
                                    <a:latin typeface="Cambria Math" panose="02040503050406030204" pitchFamily="18" charset="0"/>
                                  </a:rPr>
                                  <m:t>3</m:t>
                                </m:r>
                              </m:sub>
                            </m:sSub>
                          </m:den>
                        </m:f>
                      </m:e>
                    </m:func>
                  </m:oMath>
                </a14:m>
                <a:r>
                  <a:rPr lang="en-US" sz="2400" dirty="0">
                    <a:solidFill>
                      <a:schemeClr val="bg1"/>
                    </a:solidFill>
                  </a:rPr>
                  <a:t> </a:t>
                </a:r>
              </a:p>
            </p:txBody>
          </p:sp>
        </mc:Choice>
        <mc:Fallback xmlns="">
          <p:sp>
            <p:nvSpPr>
              <p:cNvPr id="31" name="TextBox 30">
                <a:extLst>
                  <a:ext uri="{FF2B5EF4-FFF2-40B4-BE49-F238E27FC236}">
                    <a16:creationId xmlns:a16="http://schemas.microsoft.com/office/drawing/2014/main" id="{3F8F2A27-FBC1-4BA0-B6FA-E9951674F63F}"/>
                  </a:ext>
                </a:extLst>
              </p:cNvPr>
              <p:cNvSpPr txBox="1">
                <a:spLocks noRot="1" noChangeAspect="1" noMove="1" noResize="1" noEditPoints="1" noAdjustHandles="1" noChangeArrowheads="1" noChangeShapeType="1" noTextEdit="1"/>
              </p:cNvSpPr>
              <p:nvPr/>
            </p:nvSpPr>
            <p:spPr>
              <a:xfrm>
                <a:off x="4163217" y="3980427"/>
                <a:ext cx="2077920" cy="673839"/>
              </a:xfrm>
              <a:prstGeom prst="rect">
                <a:avLst/>
              </a:prstGeom>
              <a:blipFill>
                <a:blip r:embed="rId18"/>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E53A66C-9AE1-453B-9932-B85C3B39538E}"/>
                  </a:ext>
                </a:extLst>
              </p:cNvPr>
              <p:cNvSpPr txBox="1"/>
              <p:nvPr/>
            </p:nvSpPr>
            <p:spPr>
              <a:xfrm>
                <a:off x="8754635" y="3978288"/>
                <a:ext cx="2153015" cy="673839"/>
              </a:xfrm>
              <a:prstGeom prst="rect">
                <a:avLst/>
              </a:prstGeom>
              <a:solidFill>
                <a:schemeClr val="accent6">
                  <a:lumMod val="75000"/>
                </a:schemeClr>
              </a:solidFill>
              <a:ln>
                <a:noFill/>
              </a:ln>
            </p:spPr>
            <p:txBody>
              <a:bodyPr wrap="square" rtlCol="0">
                <a:spAutoFit/>
              </a:bodyPr>
              <a:lstStyle/>
              <a:p>
                <a:pPr algn="ctr"/>
                <a14:m>
                  <m:oMath xmlns:m="http://schemas.openxmlformats.org/officeDocument/2006/math">
                    <m:f>
                      <m:fPr>
                        <m:ctrlPr>
                          <a:rPr lang="en-US" sz="240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𝑑</m:t>
                        </m:r>
                        <m:r>
                          <a:rPr lang="en-US" sz="2400" i="1" smtClean="0">
                            <a:solidFill>
                              <a:schemeClr val="bg1"/>
                            </a:solidFill>
                            <a:latin typeface="Cambria Math" panose="02040503050406030204" pitchFamily="18" charset="0"/>
                          </a:rPr>
                          <m:t>𝑓</m:t>
                        </m:r>
                      </m:num>
                      <m:den>
                        <m:r>
                          <a:rPr lang="en-US" sz="2400" i="1" smtClean="0">
                            <a:solidFill>
                              <a:schemeClr val="bg1"/>
                            </a:solidFill>
                            <a:latin typeface="Cambria Math" panose="02040503050406030204" pitchFamily="18" charset="0"/>
                          </a:rPr>
                          <m:t>ⅆ</m:t>
                        </m:r>
                        <m:sSub>
                          <m:sSubPr>
                            <m:ctrlPr>
                              <a:rPr lang="en-US" sz="2400" i="1" smtClean="0">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b="0" i="1" smtClean="0">
                                <a:solidFill>
                                  <a:schemeClr val="bg1"/>
                                </a:solidFill>
                                <a:latin typeface="Cambria Math" panose="02040503050406030204" pitchFamily="18" charset="0"/>
                              </a:rPr>
                              <m:t>4</m:t>
                            </m:r>
                          </m:sub>
                        </m:sSub>
                      </m:den>
                    </m:f>
                    <m:r>
                      <a:rPr lang="en-US" sz="2400" b="0" i="1" smtClean="0">
                        <a:solidFill>
                          <a:schemeClr val="bg1"/>
                        </a:solidFill>
                        <a:latin typeface="Cambria Math" panose="02040503050406030204" pitchFamily="18" charset="0"/>
                      </a:rPr>
                      <m:t>=</m:t>
                    </m:r>
                    <m:func>
                      <m:funcPr>
                        <m:ctrlPr>
                          <a:rPr lang="en-US" sz="2400" b="0" i="1" smtClean="0">
                            <a:solidFill>
                              <a:schemeClr val="bg1"/>
                            </a:solidFill>
                            <a:latin typeface="Cambria Math" panose="02040503050406030204" pitchFamily="18" charset="0"/>
                          </a:rPr>
                        </m:ctrlPr>
                      </m:funcPr>
                      <m:fName>
                        <m:f>
                          <m:fPr>
                            <m:ctrlPr>
                              <a:rPr lang="en-US" sz="2400" i="1">
                                <a:solidFill>
                                  <a:schemeClr val="bg1"/>
                                </a:solidFill>
                                <a:latin typeface="Cambria Math" panose="02040503050406030204" pitchFamily="18" charset="0"/>
                              </a:rPr>
                            </m:ctrlPr>
                          </m:fPr>
                          <m:num>
                            <m:r>
                              <a:rPr lang="en-US" sz="2400" i="1">
                                <a:solidFill>
                                  <a:schemeClr val="bg1"/>
                                </a:solidFill>
                                <a:latin typeface="Cambria Math" panose="02040503050406030204" pitchFamily="18" charset="0"/>
                              </a:rPr>
                              <m:t>𝑑𝑓</m:t>
                            </m:r>
                          </m:num>
                          <m:den>
                            <m:r>
                              <a:rPr lang="en-US" sz="2400" i="1">
                                <a:solidFill>
                                  <a:schemeClr val="bg1"/>
                                </a:solidFill>
                                <a:latin typeface="Cambria Math" panose="02040503050406030204" pitchFamily="18" charset="0"/>
                              </a:rPr>
                              <m:t>ⅆ</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i="1">
                                    <a:solidFill>
                                      <a:schemeClr val="bg1"/>
                                    </a:solidFill>
                                    <a:latin typeface="Cambria Math" panose="02040503050406030204" pitchFamily="18" charset="0"/>
                                  </a:rPr>
                                  <m:t>5</m:t>
                                </m:r>
                              </m:sub>
                            </m:sSub>
                          </m:den>
                        </m:f>
                      </m:fName>
                      <m:e>
                        <m:r>
                          <a:rPr lang="en-US" sz="2400" b="0" i="1" smtClean="0">
                            <a:solidFill>
                              <a:schemeClr val="bg1"/>
                            </a:solidFill>
                            <a:latin typeface="Cambria Math" panose="02040503050406030204" pitchFamily="18" charset="0"/>
                            <a:ea typeface="Cambria Math" panose="02040503050406030204" pitchFamily="18" charset="0"/>
                          </a:rPr>
                          <m:t>∙</m:t>
                        </m:r>
                        <m:f>
                          <m:fPr>
                            <m:ctrlPr>
                              <a:rPr lang="en-US" sz="2400" i="1">
                                <a:solidFill>
                                  <a:schemeClr val="bg1"/>
                                </a:solidFill>
                                <a:latin typeface="Cambria Math" panose="02040503050406030204" pitchFamily="18" charset="0"/>
                              </a:rPr>
                            </m:ctrlPr>
                          </m:fPr>
                          <m:num>
                            <m:r>
                              <a:rPr lang="en-US" sz="2400" i="1">
                                <a:solidFill>
                                  <a:schemeClr val="bg1"/>
                                </a:solidFill>
                                <a:latin typeface="Cambria Math" panose="02040503050406030204" pitchFamily="18" charset="0"/>
                              </a:rPr>
                              <m:t>𝑑</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b="0" i="1" smtClean="0">
                                    <a:solidFill>
                                      <a:schemeClr val="bg1"/>
                                    </a:solidFill>
                                    <a:latin typeface="Cambria Math" panose="02040503050406030204" pitchFamily="18" charset="0"/>
                                  </a:rPr>
                                  <m:t>5</m:t>
                                </m:r>
                              </m:sub>
                            </m:sSub>
                          </m:num>
                          <m:den>
                            <m:r>
                              <a:rPr lang="en-US" sz="2400" i="1">
                                <a:solidFill>
                                  <a:schemeClr val="bg1"/>
                                </a:solidFill>
                                <a:latin typeface="Cambria Math" panose="02040503050406030204" pitchFamily="18" charset="0"/>
                              </a:rPr>
                              <m:t>ⅆ</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b="0" i="1" smtClean="0">
                                    <a:solidFill>
                                      <a:schemeClr val="bg1"/>
                                    </a:solidFill>
                                    <a:latin typeface="Cambria Math" panose="02040503050406030204" pitchFamily="18" charset="0"/>
                                  </a:rPr>
                                  <m:t>4</m:t>
                                </m:r>
                              </m:sub>
                            </m:sSub>
                          </m:den>
                        </m:f>
                      </m:e>
                    </m:func>
                  </m:oMath>
                </a14:m>
                <a:r>
                  <a:rPr lang="en-US" sz="2400" dirty="0">
                    <a:solidFill>
                      <a:schemeClr val="bg1"/>
                    </a:solidFill>
                  </a:rPr>
                  <a:t> </a:t>
                </a:r>
              </a:p>
            </p:txBody>
          </p:sp>
        </mc:Choice>
        <mc:Fallback xmlns="">
          <p:sp>
            <p:nvSpPr>
              <p:cNvPr id="39" name="TextBox 38">
                <a:extLst>
                  <a:ext uri="{FF2B5EF4-FFF2-40B4-BE49-F238E27FC236}">
                    <a16:creationId xmlns:a16="http://schemas.microsoft.com/office/drawing/2014/main" id="{DE53A66C-9AE1-453B-9932-B85C3B39538E}"/>
                  </a:ext>
                </a:extLst>
              </p:cNvPr>
              <p:cNvSpPr txBox="1">
                <a:spLocks noRot="1" noChangeAspect="1" noMove="1" noResize="1" noEditPoints="1" noAdjustHandles="1" noChangeArrowheads="1" noChangeShapeType="1" noTextEdit="1"/>
              </p:cNvSpPr>
              <p:nvPr/>
            </p:nvSpPr>
            <p:spPr>
              <a:xfrm>
                <a:off x="8754635" y="3978288"/>
                <a:ext cx="2153015" cy="673839"/>
              </a:xfrm>
              <a:prstGeom prst="rect">
                <a:avLst/>
              </a:prstGeom>
              <a:blipFill>
                <a:blip r:embed="rId19"/>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015D49A-338E-4286-8A0E-79658D89A29C}"/>
                  </a:ext>
                </a:extLst>
              </p:cNvPr>
              <p:cNvSpPr txBox="1"/>
              <p:nvPr/>
            </p:nvSpPr>
            <p:spPr>
              <a:xfrm>
                <a:off x="4084555" y="2073726"/>
                <a:ext cx="2941627" cy="600805"/>
              </a:xfrm>
              <a:prstGeom prst="rect">
                <a:avLst/>
              </a:prstGeom>
              <a:solidFill>
                <a:schemeClr val="accent6">
                  <a:lumMod val="75000"/>
                </a:schemeClr>
              </a:solidFill>
              <a:ln>
                <a:noFill/>
              </a:ln>
            </p:spPr>
            <p:txBody>
              <a:bodyPr wrap="square" rtlCol="0">
                <a:spAutoFit/>
              </a:bodyPr>
              <a:lstStyle/>
              <a:p>
                <a14:m>
                  <m:oMath xmlns:m="http://schemas.openxmlformats.org/officeDocument/2006/math">
                    <m:f>
                      <m:fPr>
                        <m:ctrlPr>
                          <a:rPr lang="en-US" sz="2100" i="1" smtClean="0">
                            <a:solidFill>
                              <a:schemeClr val="bg1"/>
                            </a:solidFill>
                            <a:latin typeface="Cambria Math" panose="02040503050406030204" pitchFamily="18" charset="0"/>
                          </a:rPr>
                        </m:ctrlPr>
                      </m:fPr>
                      <m:num>
                        <m:r>
                          <a:rPr lang="en-US" sz="2100" i="1">
                            <a:solidFill>
                              <a:schemeClr val="bg1"/>
                            </a:solidFill>
                            <a:latin typeface="Cambria Math" panose="02040503050406030204" pitchFamily="18" charset="0"/>
                          </a:rPr>
                          <m:t>𝑑</m:t>
                        </m:r>
                        <m:r>
                          <a:rPr lang="en-US" sz="2100" b="0" i="1" smtClean="0">
                            <a:solidFill>
                              <a:schemeClr val="bg1"/>
                            </a:solidFill>
                            <a:latin typeface="Cambria Math" panose="02040503050406030204" pitchFamily="18" charset="0"/>
                          </a:rPr>
                          <m:t>𝑓</m:t>
                        </m:r>
                      </m:num>
                      <m:den>
                        <m:r>
                          <a:rPr lang="en-US" sz="2100" i="1">
                            <a:solidFill>
                              <a:schemeClr val="bg1"/>
                            </a:solidFill>
                            <a:latin typeface="Cambria Math" panose="02040503050406030204" pitchFamily="18" charset="0"/>
                          </a:rPr>
                          <m:t>ⅆ</m:t>
                        </m:r>
                        <m:sSub>
                          <m:sSubPr>
                            <m:ctrlPr>
                              <a:rPr lang="en-US" sz="2100" i="1">
                                <a:solidFill>
                                  <a:schemeClr val="bg1"/>
                                </a:solidFill>
                                <a:latin typeface="Cambria Math" panose="02040503050406030204" pitchFamily="18" charset="0"/>
                              </a:rPr>
                            </m:ctrlPr>
                          </m:sSubPr>
                          <m:e>
                            <m:r>
                              <a:rPr lang="en-US" sz="2100" i="1">
                                <a:solidFill>
                                  <a:schemeClr val="bg1"/>
                                </a:solidFill>
                                <a:latin typeface="Cambria Math" panose="02040503050406030204" pitchFamily="18" charset="0"/>
                              </a:rPr>
                              <m:t>𝑥</m:t>
                            </m:r>
                          </m:e>
                          <m:sub>
                            <m:r>
                              <a:rPr lang="en-US" sz="2100" b="0" i="1" smtClean="0">
                                <a:solidFill>
                                  <a:schemeClr val="bg1"/>
                                </a:solidFill>
                                <a:latin typeface="Cambria Math" panose="02040503050406030204" pitchFamily="18" charset="0"/>
                              </a:rPr>
                              <m:t>1</m:t>
                            </m:r>
                          </m:sub>
                        </m:sSub>
                      </m:den>
                    </m:f>
                    <m:r>
                      <a:rPr lang="en-US" sz="2100" i="1">
                        <a:solidFill>
                          <a:schemeClr val="bg1"/>
                        </a:solidFill>
                        <a:latin typeface="Cambria Math" panose="02040503050406030204" pitchFamily="18" charset="0"/>
                      </a:rPr>
                      <m:t>=</m:t>
                    </m:r>
                    <m:func>
                      <m:funcPr>
                        <m:ctrlPr>
                          <a:rPr lang="en-US" sz="2100" i="1">
                            <a:solidFill>
                              <a:schemeClr val="bg1"/>
                            </a:solidFill>
                            <a:latin typeface="Cambria Math" panose="02040503050406030204" pitchFamily="18" charset="0"/>
                          </a:rPr>
                        </m:ctrlPr>
                      </m:funcPr>
                      <m:fName>
                        <m:f>
                          <m:fPr>
                            <m:ctrlPr>
                              <a:rPr lang="en-US" sz="2100" i="1">
                                <a:solidFill>
                                  <a:schemeClr val="bg1"/>
                                </a:solidFill>
                                <a:latin typeface="Cambria Math" panose="02040503050406030204" pitchFamily="18" charset="0"/>
                              </a:rPr>
                            </m:ctrlPr>
                          </m:fPr>
                          <m:num>
                            <m:r>
                              <a:rPr lang="en-US" sz="2100" i="1">
                                <a:solidFill>
                                  <a:schemeClr val="bg1"/>
                                </a:solidFill>
                                <a:latin typeface="Cambria Math" panose="02040503050406030204" pitchFamily="18" charset="0"/>
                              </a:rPr>
                              <m:t>𝑑</m:t>
                            </m:r>
                            <m:r>
                              <a:rPr lang="en-US" sz="2100" b="0" i="1" smtClean="0">
                                <a:solidFill>
                                  <a:schemeClr val="bg1"/>
                                </a:solidFill>
                                <a:latin typeface="Cambria Math" panose="02040503050406030204" pitchFamily="18" charset="0"/>
                              </a:rPr>
                              <m:t>𝑓</m:t>
                            </m:r>
                          </m:num>
                          <m:den>
                            <m:r>
                              <a:rPr lang="en-US" sz="2100" i="1">
                                <a:solidFill>
                                  <a:schemeClr val="bg1"/>
                                </a:solidFill>
                                <a:latin typeface="Cambria Math" panose="02040503050406030204" pitchFamily="18" charset="0"/>
                              </a:rPr>
                              <m:t>ⅆ</m:t>
                            </m:r>
                            <m:sSub>
                              <m:sSubPr>
                                <m:ctrlPr>
                                  <a:rPr lang="en-US" sz="2100" i="1">
                                    <a:solidFill>
                                      <a:schemeClr val="bg1"/>
                                    </a:solidFill>
                                    <a:latin typeface="Cambria Math" panose="02040503050406030204" pitchFamily="18" charset="0"/>
                                  </a:rPr>
                                </m:ctrlPr>
                              </m:sSubPr>
                              <m:e>
                                <m:r>
                                  <a:rPr lang="en-US" sz="2100" i="1">
                                    <a:solidFill>
                                      <a:schemeClr val="bg1"/>
                                    </a:solidFill>
                                    <a:latin typeface="Cambria Math" panose="02040503050406030204" pitchFamily="18" charset="0"/>
                                  </a:rPr>
                                  <m:t>𝑥</m:t>
                                </m:r>
                              </m:e>
                              <m:sub>
                                <m:r>
                                  <a:rPr lang="en-US" sz="2100" b="0" i="1" smtClean="0">
                                    <a:solidFill>
                                      <a:schemeClr val="bg1"/>
                                    </a:solidFill>
                                    <a:latin typeface="Cambria Math" panose="02040503050406030204" pitchFamily="18" charset="0"/>
                                  </a:rPr>
                                  <m:t>3</m:t>
                                </m:r>
                              </m:sub>
                            </m:sSub>
                          </m:den>
                        </m:f>
                      </m:fName>
                      <m:e>
                        <m:r>
                          <a:rPr lang="en-US" sz="2100" i="1">
                            <a:solidFill>
                              <a:schemeClr val="bg1"/>
                            </a:solidFill>
                            <a:latin typeface="Cambria Math" panose="02040503050406030204" pitchFamily="18" charset="0"/>
                            <a:ea typeface="Cambria Math" panose="02040503050406030204" pitchFamily="18" charset="0"/>
                          </a:rPr>
                          <m:t>∙</m:t>
                        </m:r>
                        <m:f>
                          <m:fPr>
                            <m:ctrlPr>
                              <a:rPr lang="en-US" sz="2100" i="1">
                                <a:solidFill>
                                  <a:schemeClr val="bg1"/>
                                </a:solidFill>
                                <a:latin typeface="Cambria Math" panose="02040503050406030204" pitchFamily="18" charset="0"/>
                              </a:rPr>
                            </m:ctrlPr>
                          </m:fPr>
                          <m:num>
                            <m:r>
                              <a:rPr lang="en-US" sz="2100" i="1">
                                <a:solidFill>
                                  <a:schemeClr val="bg1"/>
                                </a:solidFill>
                                <a:latin typeface="Cambria Math" panose="02040503050406030204" pitchFamily="18" charset="0"/>
                              </a:rPr>
                              <m:t>𝑑</m:t>
                            </m:r>
                            <m:sSub>
                              <m:sSubPr>
                                <m:ctrlPr>
                                  <a:rPr lang="en-US" sz="2100" i="1">
                                    <a:solidFill>
                                      <a:schemeClr val="bg1"/>
                                    </a:solidFill>
                                    <a:latin typeface="Cambria Math" panose="02040503050406030204" pitchFamily="18" charset="0"/>
                                  </a:rPr>
                                </m:ctrlPr>
                              </m:sSubPr>
                              <m:e>
                                <m:r>
                                  <a:rPr lang="en-US" sz="2100" i="1">
                                    <a:solidFill>
                                      <a:schemeClr val="bg1"/>
                                    </a:solidFill>
                                    <a:latin typeface="Cambria Math" panose="02040503050406030204" pitchFamily="18" charset="0"/>
                                  </a:rPr>
                                  <m:t>𝑥</m:t>
                                </m:r>
                              </m:e>
                              <m:sub>
                                <m:r>
                                  <a:rPr lang="en-US" sz="2100" b="0" i="1" smtClean="0">
                                    <a:solidFill>
                                      <a:schemeClr val="bg1"/>
                                    </a:solidFill>
                                    <a:latin typeface="Cambria Math" panose="02040503050406030204" pitchFamily="18" charset="0"/>
                                  </a:rPr>
                                  <m:t>3</m:t>
                                </m:r>
                              </m:sub>
                            </m:sSub>
                          </m:num>
                          <m:den>
                            <m:r>
                              <a:rPr lang="en-US" sz="2100" i="1">
                                <a:solidFill>
                                  <a:schemeClr val="bg1"/>
                                </a:solidFill>
                                <a:latin typeface="Cambria Math" panose="02040503050406030204" pitchFamily="18" charset="0"/>
                              </a:rPr>
                              <m:t>ⅆ</m:t>
                            </m:r>
                            <m:sSub>
                              <m:sSubPr>
                                <m:ctrlPr>
                                  <a:rPr lang="en-US" sz="2100" i="1">
                                    <a:solidFill>
                                      <a:schemeClr val="bg1"/>
                                    </a:solidFill>
                                    <a:latin typeface="Cambria Math" panose="02040503050406030204" pitchFamily="18" charset="0"/>
                                  </a:rPr>
                                </m:ctrlPr>
                              </m:sSubPr>
                              <m:e>
                                <m:r>
                                  <a:rPr lang="en-US" sz="2100" i="1">
                                    <a:solidFill>
                                      <a:schemeClr val="bg1"/>
                                    </a:solidFill>
                                    <a:latin typeface="Cambria Math" panose="02040503050406030204" pitchFamily="18" charset="0"/>
                                  </a:rPr>
                                  <m:t>𝑥</m:t>
                                </m:r>
                              </m:e>
                              <m:sub>
                                <m:r>
                                  <a:rPr lang="en-US" sz="2100" b="0" i="1" smtClean="0">
                                    <a:solidFill>
                                      <a:schemeClr val="bg1"/>
                                    </a:solidFill>
                                    <a:latin typeface="Cambria Math" panose="02040503050406030204" pitchFamily="18" charset="0"/>
                                  </a:rPr>
                                  <m:t>1</m:t>
                                </m:r>
                              </m:sub>
                            </m:sSub>
                          </m:den>
                        </m:f>
                        <m:r>
                          <a:rPr lang="en-US" sz="2100" i="1">
                            <a:solidFill>
                              <a:schemeClr val="bg1"/>
                            </a:solidFill>
                            <a:latin typeface="Cambria Math" panose="02040503050406030204" pitchFamily="18" charset="0"/>
                          </a:rPr>
                          <m:t>+</m:t>
                        </m:r>
                        <m:func>
                          <m:funcPr>
                            <m:ctrlPr>
                              <a:rPr lang="en-US" sz="2100" i="1">
                                <a:solidFill>
                                  <a:schemeClr val="bg1"/>
                                </a:solidFill>
                                <a:latin typeface="Cambria Math" panose="02040503050406030204" pitchFamily="18" charset="0"/>
                              </a:rPr>
                            </m:ctrlPr>
                          </m:funcPr>
                          <m:fName>
                            <m:f>
                              <m:fPr>
                                <m:ctrlPr>
                                  <a:rPr lang="en-US" sz="2100" i="1">
                                    <a:solidFill>
                                      <a:schemeClr val="bg1"/>
                                    </a:solidFill>
                                    <a:latin typeface="Cambria Math" panose="02040503050406030204" pitchFamily="18" charset="0"/>
                                  </a:rPr>
                                </m:ctrlPr>
                              </m:fPr>
                              <m:num>
                                <m:r>
                                  <a:rPr lang="en-US" sz="2100" i="1">
                                    <a:solidFill>
                                      <a:schemeClr val="bg1"/>
                                    </a:solidFill>
                                    <a:latin typeface="Cambria Math" panose="02040503050406030204" pitchFamily="18" charset="0"/>
                                  </a:rPr>
                                  <m:t>𝑑</m:t>
                                </m:r>
                                <m:r>
                                  <a:rPr lang="en-US" sz="2100" b="0" i="1" smtClean="0">
                                    <a:solidFill>
                                      <a:schemeClr val="bg1"/>
                                    </a:solidFill>
                                    <a:latin typeface="Cambria Math" panose="02040503050406030204" pitchFamily="18" charset="0"/>
                                  </a:rPr>
                                  <m:t>𝑓</m:t>
                                </m:r>
                              </m:num>
                              <m:den>
                                <m:r>
                                  <a:rPr lang="en-US" sz="2100" i="1">
                                    <a:solidFill>
                                      <a:schemeClr val="bg1"/>
                                    </a:solidFill>
                                    <a:latin typeface="Cambria Math" panose="02040503050406030204" pitchFamily="18" charset="0"/>
                                  </a:rPr>
                                  <m:t>ⅆ</m:t>
                                </m:r>
                                <m:sSub>
                                  <m:sSubPr>
                                    <m:ctrlPr>
                                      <a:rPr lang="en-US" sz="2100" i="1">
                                        <a:solidFill>
                                          <a:schemeClr val="bg1"/>
                                        </a:solidFill>
                                        <a:latin typeface="Cambria Math" panose="02040503050406030204" pitchFamily="18" charset="0"/>
                                      </a:rPr>
                                    </m:ctrlPr>
                                  </m:sSubPr>
                                  <m:e>
                                    <m:r>
                                      <a:rPr lang="en-US" sz="2100" i="1">
                                        <a:solidFill>
                                          <a:schemeClr val="bg1"/>
                                        </a:solidFill>
                                        <a:latin typeface="Cambria Math" panose="02040503050406030204" pitchFamily="18" charset="0"/>
                                      </a:rPr>
                                      <m:t>𝑥</m:t>
                                    </m:r>
                                  </m:e>
                                  <m:sub>
                                    <m:r>
                                      <a:rPr lang="en-US" sz="2100" b="0" i="1" smtClean="0">
                                        <a:solidFill>
                                          <a:schemeClr val="bg1"/>
                                        </a:solidFill>
                                        <a:latin typeface="Cambria Math" panose="02040503050406030204" pitchFamily="18" charset="0"/>
                                      </a:rPr>
                                      <m:t>4</m:t>
                                    </m:r>
                                  </m:sub>
                                </m:sSub>
                              </m:den>
                            </m:f>
                          </m:fName>
                          <m:e>
                            <m:r>
                              <a:rPr lang="en-US" sz="2100" i="1">
                                <a:solidFill>
                                  <a:schemeClr val="bg1"/>
                                </a:solidFill>
                                <a:latin typeface="Cambria Math" panose="02040503050406030204" pitchFamily="18" charset="0"/>
                                <a:ea typeface="Cambria Math" panose="02040503050406030204" pitchFamily="18" charset="0"/>
                              </a:rPr>
                              <m:t>∙</m:t>
                            </m:r>
                            <m:f>
                              <m:fPr>
                                <m:ctrlPr>
                                  <a:rPr lang="en-US" sz="2100" i="1">
                                    <a:solidFill>
                                      <a:schemeClr val="bg1"/>
                                    </a:solidFill>
                                    <a:latin typeface="Cambria Math" panose="02040503050406030204" pitchFamily="18" charset="0"/>
                                  </a:rPr>
                                </m:ctrlPr>
                              </m:fPr>
                              <m:num>
                                <m:r>
                                  <a:rPr lang="en-US" sz="2100" i="1">
                                    <a:solidFill>
                                      <a:schemeClr val="bg1"/>
                                    </a:solidFill>
                                    <a:latin typeface="Cambria Math" panose="02040503050406030204" pitchFamily="18" charset="0"/>
                                  </a:rPr>
                                  <m:t>𝑑</m:t>
                                </m:r>
                                <m:sSub>
                                  <m:sSubPr>
                                    <m:ctrlPr>
                                      <a:rPr lang="en-US" sz="2100" i="1">
                                        <a:solidFill>
                                          <a:schemeClr val="bg1"/>
                                        </a:solidFill>
                                        <a:latin typeface="Cambria Math" panose="02040503050406030204" pitchFamily="18" charset="0"/>
                                      </a:rPr>
                                    </m:ctrlPr>
                                  </m:sSubPr>
                                  <m:e>
                                    <m:r>
                                      <a:rPr lang="en-US" sz="2100" i="1">
                                        <a:solidFill>
                                          <a:schemeClr val="bg1"/>
                                        </a:solidFill>
                                        <a:latin typeface="Cambria Math" panose="02040503050406030204" pitchFamily="18" charset="0"/>
                                      </a:rPr>
                                      <m:t>𝑥</m:t>
                                    </m:r>
                                  </m:e>
                                  <m:sub>
                                    <m:r>
                                      <a:rPr lang="en-US" sz="2100" b="0" i="1" smtClean="0">
                                        <a:solidFill>
                                          <a:schemeClr val="bg1"/>
                                        </a:solidFill>
                                        <a:latin typeface="Cambria Math" panose="02040503050406030204" pitchFamily="18" charset="0"/>
                                      </a:rPr>
                                      <m:t>4</m:t>
                                    </m:r>
                                  </m:sub>
                                </m:sSub>
                              </m:num>
                              <m:den>
                                <m:r>
                                  <a:rPr lang="en-US" sz="2100" i="1">
                                    <a:solidFill>
                                      <a:schemeClr val="bg1"/>
                                    </a:solidFill>
                                    <a:latin typeface="Cambria Math" panose="02040503050406030204" pitchFamily="18" charset="0"/>
                                  </a:rPr>
                                  <m:t>ⅆ</m:t>
                                </m:r>
                                <m:sSub>
                                  <m:sSubPr>
                                    <m:ctrlPr>
                                      <a:rPr lang="en-US" sz="2100" i="1">
                                        <a:solidFill>
                                          <a:schemeClr val="bg1"/>
                                        </a:solidFill>
                                        <a:latin typeface="Cambria Math" panose="02040503050406030204" pitchFamily="18" charset="0"/>
                                      </a:rPr>
                                    </m:ctrlPr>
                                  </m:sSubPr>
                                  <m:e>
                                    <m:r>
                                      <a:rPr lang="en-US" sz="2100" i="1">
                                        <a:solidFill>
                                          <a:schemeClr val="bg1"/>
                                        </a:solidFill>
                                        <a:latin typeface="Cambria Math" panose="02040503050406030204" pitchFamily="18" charset="0"/>
                                      </a:rPr>
                                      <m:t>𝑥</m:t>
                                    </m:r>
                                  </m:e>
                                  <m:sub>
                                    <m:r>
                                      <a:rPr lang="en-US" sz="2100" b="0" i="1" smtClean="0">
                                        <a:solidFill>
                                          <a:schemeClr val="bg1"/>
                                        </a:solidFill>
                                        <a:latin typeface="Cambria Math" panose="02040503050406030204" pitchFamily="18" charset="0"/>
                                      </a:rPr>
                                      <m:t>1</m:t>
                                    </m:r>
                                  </m:sub>
                                </m:sSub>
                              </m:den>
                            </m:f>
                          </m:e>
                        </m:func>
                      </m:e>
                    </m:func>
                  </m:oMath>
                </a14:m>
                <a:r>
                  <a:rPr lang="en-US" sz="2100" dirty="0">
                    <a:solidFill>
                      <a:schemeClr val="bg1"/>
                    </a:solidFill>
                  </a:rPr>
                  <a:t> </a:t>
                </a:r>
              </a:p>
            </p:txBody>
          </p:sp>
        </mc:Choice>
        <mc:Fallback xmlns="">
          <p:sp>
            <p:nvSpPr>
              <p:cNvPr id="40" name="TextBox 39">
                <a:extLst>
                  <a:ext uri="{FF2B5EF4-FFF2-40B4-BE49-F238E27FC236}">
                    <a16:creationId xmlns:a16="http://schemas.microsoft.com/office/drawing/2014/main" id="{2015D49A-338E-4286-8A0E-79658D89A29C}"/>
                  </a:ext>
                </a:extLst>
              </p:cNvPr>
              <p:cNvSpPr txBox="1">
                <a:spLocks noRot="1" noChangeAspect="1" noMove="1" noResize="1" noEditPoints="1" noAdjustHandles="1" noChangeArrowheads="1" noChangeShapeType="1" noTextEdit="1"/>
              </p:cNvSpPr>
              <p:nvPr/>
            </p:nvSpPr>
            <p:spPr>
              <a:xfrm>
                <a:off x="4084555" y="2073726"/>
                <a:ext cx="2941627" cy="600805"/>
              </a:xfrm>
              <a:prstGeom prst="rect">
                <a:avLst/>
              </a:prstGeom>
              <a:blipFill>
                <a:blip r:embed="rId20"/>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20261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7" grpId="0" animBg="1"/>
      <p:bldP spid="28" grpId="0" animBg="1"/>
      <p:bldP spid="31" grpId="0" animBg="1"/>
      <p:bldP spid="39" grpId="0" animBg="1"/>
      <p:bldP spid="4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76197-F86A-B741-BB47-D4B0F9CB594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Organization</a:t>
            </a:r>
          </a:p>
        </p:txBody>
      </p:sp>
      <p:pic>
        <p:nvPicPr>
          <p:cNvPr id="4" name="Picture 3">
            <a:extLst>
              <a:ext uri="{FF2B5EF4-FFF2-40B4-BE49-F238E27FC236}">
                <a16:creationId xmlns:a16="http://schemas.microsoft.com/office/drawing/2014/main" id="{700ECFDD-902A-454E-840B-B876AA12D4A1}"/>
              </a:ext>
            </a:extLst>
          </p:cNvPr>
          <p:cNvPicPr>
            <a:picLocks noChangeAspect="1"/>
          </p:cNvPicPr>
          <p:nvPr/>
        </p:nvPicPr>
        <p:blipFill>
          <a:blip r:embed="rId3"/>
          <a:stretch>
            <a:fillRect/>
          </a:stretch>
        </p:blipFill>
        <p:spPr>
          <a:xfrm>
            <a:off x="1052637" y="2429627"/>
            <a:ext cx="4902393" cy="2348589"/>
          </a:xfrm>
          <a:prstGeom prst="rect">
            <a:avLst/>
          </a:prstGeom>
        </p:spPr>
      </p:pic>
      <p:sp>
        <p:nvSpPr>
          <p:cNvPr id="6" name="TextBox 5">
            <a:extLst>
              <a:ext uri="{FF2B5EF4-FFF2-40B4-BE49-F238E27FC236}">
                <a16:creationId xmlns:a16="http://schemas.microsoft.com/office/drawing/2014/main" id="{BB0979FB-7879-494F-8895-470FB970FD04}"/>
              </a:ext>
            </a:extLst>
          </p:cNvPr>
          <p:cNvSpPr txBox="1"/>
          <p:nvPr/>
        </p:nvSpPr>
        <p:spPr>
          <a:xfrm>
            <a:off x="6332220" y="2103510"/>
            <a:ext cx="5257800" cy="3000821"/>
          </a:xfrm>
          <a:prstGeom prst="rect">
            <a:avLst/>
          </a:prstGeom>
          <a:noFill/>
        </p:spPr>
        <p:txBody>
          <a:bodyPr wrap="square" rtlCol="0">
            <a:spAutoFit/>
          </a:bodyPr>
          <a:lstStyle/>
          <a:p>
            <a:pPr indent="-285750">
              <a:spcBef>
                <a:spcPts val="1800"/>
              </a:spcBef>
              <a:buFont typeface="Arial" panose="020B0604020202020204" pitchFamily="34" charset="0"/>
              <a:buChar char="•"/>
            </a:pPr>
            <a:r>
              <a:rPr lang="en-US" altLang="zh-CN" sz="2400" dirty="0">
                <a:solidFill>
                  <a:schemeClr val="bg2">
                    <a:lumMod val="25000"/>
                  </a:schemeClr>
                </a:solidFill>
                <a:latin typeface="Times New Roman" panose="02020603050405020304" pitchFamily="18" charset="0"/>
                <a:cs typeface="Times New Roman" panose="02020603050405020304" pitchFamily="18" charset="0"/>
              </a:rPr>
              <a:t>Single AutoDiff.py module </a:t>
            </a:r>
            <a:endParaRPr lang="en-US" sz="2400" dirty="0">
              <a:solidFill>
                <a:schemeClr val="bg2">
                  <a:lumMod val="25000"/>
                </a:schemeClr>
              </a:solidFill>
              <a:latin typeface="Times New Roman" panose="02020603050405020304" pitchFamily="18" charset="0"/>
              <a:cs typeface="Times New Roman" panose="02020603050405020304" pitchFamily="18" charset="0"/>
            </a:endParaRPr>
          </a:p>
          <a:p>
            <a:pPr indent="-285750">
              <a:spcBef>
                <a:spcPts val="1800"/>
              </a:spcBef>
              <a:buFont typeface="Arial" panose="020B0604020202020204" pitchFamily="34" charset="0"/>
              <a:buChar char="•"/>
            </a:pPr>
            <a:r>
              <a:rPr lang="en-US" sz="2400" dirty="0">
                <a:solidFill>
                  <a:schemeClr val="bg2">
                    <a:lumMod val="25000"/>
                  </a:schemeClr>
                </a:solidFill>
                <a:latin typeface="Times New Roman" panose="02020603050405020304" pitchFamily="18" charset="0"/>
                <a:cs typeface="Times New Roman" panose="02020603050405020304" pitchFamily="18" charset="0"/>
              </a:rPr>
              <a:t>Two classes: </a:t>
            </a:r>
            <a:r>
              <a:rPr lang="en-US" sz="2400" dirty="0" err="1">
                <a:solidFill>
                  <a:schemeClr val="bg2">
                    <a:lumMod val="25000"/>
                  </a:schemeClr>
                </a:solidFill>
                <a:latin typeface="Times New Roman" panose="02020603050405020304" pitchFamily="18" charset="0"/>
                <a:cs typeface="Times New Roman" panose="02020603050405020304" pitchFamily="18" charset="0"/>
              </a:rPr>
              <a:t>Ad_Var</a:t>
            </a:r>
            <a:r>
              <a:rPr lang="en-US" sz="2400" dirty="0">
                <a:solidFill>
                  <a:schemeClr val="bg2">
                    <a:lumMod val="25000"/>
                  </a:schemeClr>
                </a:solidFill>
                <a:latin typeface="Times New Roman" panose="02020603050405020304" pitchFamily="18" charset="0"/>
                <a:cs typeface="Times New Roman" panose="02020603050405020304" pitchFamily="18" charset="0"/>
              </a:rPr>
              <a:t> and </a:t>
            </a:r>
            <a:r>
              <a:rPr lang="en-US" sz="2400" dirty="0" err="1">
                <a:solidFill>
                  <a:schemeClr val="bg2">
                    <a:lumMod val="25000"/>
                  </a:schemeClr>
                </a:solidFill>
                <a:latin typeface="Times New Roman" panose="02020603050405020304" pitchFamily="18" charset="0"/>
                <a:cs typeface="Times New Roman" panose="02020603050405020304" pitchFamily="18" charset="0"/>
              </a:rPr>
              <a:t>rAd_Var</a:t>
            </a:r>
            <a:endParaRPr lang="en-US" sz="2400" dirty="0">
              <a:solidFill>
                <a:schemeClr val="bg2">
                  <a:lumMod val="25000"/>
                </a:schemeClr>
              </a:solidFill>
              <a:latin typeface="Times New Roman" panose="02020603050405020304" pitchFamily="18" charset="0"/>
              <a:cs typeface="Times New Roman" panose="02020603050405020304" pitchFamily="18" charset="0"/>
            </a:endParaRPr>
          </a:p>
          <a:p>
            <a:pPr indent="-285750">
              <a:spcBef>
                <a:spcPts val="1800"/>
              </a:spcBef>
              <a:buFont typeface="Arial" panose="020B0604020202020204" pitchFamily="34" charset="0"/>
              <a:buChar char="•"/>
            </a:pPr>
            <a:r>
              <a:rPr lang="en-US" altLang="zh-CN" sz="2400" dirty="0">
                <a:solidFill>
                  <a:schemeClr val="bg2">
                    <a:lumMod val="25000"/>
                  </a:schemeClr>
                </a:solidFill>
                <a:latin typeface="Times New Roman" panose="02020603050405020304" pitchFamily="18" charset="0"/>
                <a:cs typeface="Times New Roman" panose="02020603050405020304" pitchFamily="18" charset="0"/>
              </a:rPr>
              <a:t>Flexibility to choose between forward and reverse mode</a:t>
            </a:r>
          </a:p>
          <a:p>
            <a:pPr indent="-285750">
              <a:spcBef>
                <a:spcPts val="1800"/>
              </a:spcBef>
              <a:buFont typeface="Arial" panose="020B0604020202020204" pitchFamily="34" charset="0"/>
              <a:buChar char="•"/>
            </a:pPr>
            <a:r>
              <a:rPr lang="en-US" altLang="zh-CN" sz="2400" dirty="0">
                <a:solidFill>
                  <a:schemeClr val="bg2">
                    <a:lumMod val="25000"/>
                  </a:schemeClr>
                </a:solidFill>
                <a:latin typeface="Times New Roman" panose="02020603050405020304" pitchFamily="18" charset="0"/>
                <a:cs typeface="Times New Roman" panose="02020603050405020304" pitchFamily="18" charset="0"/>
              </a:rPr>
              <a:t>Difference in implementation = limited reusability of code between classes</a:t>
            </a:r>
          </a:p>
        </p:txBody>
      </p:sp>
    </p:spTree>
    <p:extLst>
      <p:ext uri="{BB962C8B-B14F-4D97-AF65-F5344CB8AC3E}">
        <p14:creationId xmlns:p14="http://schemas.microsoft.com/office/powerpoint/2010/main" val="1974447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7"/>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000"/>
              <a:buFont typeface="Times New Roman"/>
              <a:buNone/>
            </a:pPr>
            <a:r>
              <a:rPr lang="en-US" dirty="0">
                <a:latin typeface="Times New Roman"/>
                <a:ea typeface="Times New Roman"/>
                <a:cs typeface="Times New Roman"/>
                <a:sym typeface="Times New Roman"/>
              </a:rPr>
              <a:t>Additional Features </a:t>
            </a:r>
            <a:r>
              <a:rPr lang="en-US" b="0" dirty="0">
                <a:latin typeface="Times New Roman"/>
                <a:ea typeface="Times New Roman"/>
                <a:cs typeface="Times New Roman"/>
                <a:sym typeface="Times New Roman"/>
              </a:rPr>
              <a:t>– Reverse Mode</a:t>
            </a:r>
            <a:endParaRPr b="0" dirty="0">
              <a:latin typeface="Times New Roman"/>
              <a:ea typeface="Times New Roman"/>
              <a:cs typeface="Times New Roman"/>
              <a:sym typeface="Times New Roman"/>
            </a:endParaRPr>
          </a:p>
        </p:txBody>
      </p:sp>
      <p:sp>
        <p:nvSpPr>
          <p:cNvPr id="173" name="Google Shape;173;p7"/>
          <p:cNvSpPr txBox="1">
            <a:spLocks noGrp="1"/>
          </p:cNvSpPr>
          <p:nvPr>
            <p:ph type="body" idx="1"/>
          </p:nvPr>
        </p:nvSpPr>
        <p:spPr>
          <a:xfrm>
            <a:off x="1066800" y="2103132"/>
            <a:ext cx="10058400" cy="3849600"/>
          </a:xfrm>
          <a:prstGeom prst="rect">
            <a:avLst/>
          </a:prstGeom>
          <a:noFill/>
          <a:ln>
            <a:noFill/>
          </a:ln>
        </p:spPr>
        <p:txBody>
          <a:bodyPr spcFirstLastPara="1" wrap="square" lIns="91425" tIns="45700" rIns="91425" bIns="45700" anchor="t" anchorCtr="0">
            <a:normAutofit/>
          </a:bodyPr>
          <a:lstStyle/>
          <a:p>
            <a:pPr marL="457200" lvl="0" indent="-342900" algn="l" rtl="0">
              <a:lnSpc>
                <a:spcPct val="110000"/>
              </a:lnSpc>
              <a:spcBef>
                <a:spcPts val="0"/>
              </a:spcBef>
              <a:spcAft>
                <a:spcPts val="0"/>
              </a:spcAft>
              <a:buSzPts val="1800"/>
              <a:buChar char="◦"/>
            </a:pPr>
            <a:r>
              <a:rPr lang="en-US" sz="2000" dirty="0">
                <a:latin typeface="Times New Roman" panose="02020603050405020304" pitchFamily="18" charset="0"/>
                <a:cs typeface="Times New Roman" panose="02020603050405020304" pitchFamily="18" charset="0"/>
              </a:rPr>
              <a:t>Outwards-in vs. inwards-out (forward)</a:t>
            </a:r>
            <a:endParaRPr sz="2000" dirty="0">
              <a:latin typeface="Times New Roman" panose="02020603050405020304" pitchFamily="18" charset="0"/>
              <a:cs typeface="Times New Roman" panose="02020603050405020304" pitchFamily="18" charset="0"/>
            </a:endParaRPr>
          </a:p>
          <a:p>
            <a:pPr marL="914400" lvl="1" indent="-342900" algn="l" rtl="0">
              <a:lnSpc>
                <a:spcPct val="110000"/>
              </a:lnSpc>
              <a:spcBef>
                <a:spcPts val="0"/>
              </a:spcBef>
              <a:spcAft>
                <a:spcPts val="0"/>
              </a:spcAft>
              <a:buSzPts val="1800"/>
              <a:buChar char="◦"/>
            </a:pPr>
            <a:r>
              <a:rPr lang="en-US" sz="2000" dirty="0">
                <a:latin typeface="Times New Roman" panose="02020603050405020304" pitchFamily="18" charset="0"/>
                <a:cs typeface="Times New Roman" panose="02020603050405020304" pitchFamily="18" charset="0"/>
              </a:rPr>
              <a:t>Faster (lots of input variables)</a:t>
            </a:r>
            <a:endParaRPr sz="2000" dirty="0">
              <a:latin typeface="Times New Roman" panose="02020603050405020304" pitchFamily="18" charset="0"/>
              <a:cs typeface="Times New Roman" panose="02020603050405020304" pitchFamily="18" charset="0"/>
            </a:endParaRPr>
          </a:p>
          <a:p>
            <a:pPr marL="914400" lvl="1" indent="-342900" algn="l" rtl="0">
              <a:lnSpc>
                <a:spcPct val="110000"/>
              </a:lnSpc>
              <a:spcBef>
                <a:spcPts val="0"/>
              </a:spcBef>
              <a:spcAft>
                <a:spcPts val="0"/>
              </a:spcAft>
              <a:buSzPts val="1800"/>
              <a:buChar char="◦"/>
            </a:pPr>
            <a:r>
              <a:rPr lang="en-US" sz="2000" dirty="0">
                <a:latin typeface="Times New Roman" panose="02020603050405020304" pitchFamily="18" charset="0"/>
                <a:cs typeface="Times New Roman" panose="02020603050405020304" pitchFamily="18" charset="0"/>
              </a:rPr>
              <a:t>More space demanding</a:t>
            </a:r>
            <a:endParaRPr sz="2000" dirty="0">
              <a:latin typeface="Times New Roman" panose="02020603050405020304" pitchFamily="18" charset="0"/>
              <a:cs typeface="Times New Roman" panose="02020603050405020304" pitchFamily="18" charset="0"/>
            </a:endParaRPr>
          </a:p>
          <a:p>
            <a:pPr marL="457200" lvl="0" indent="0" algn="l" rtl="0">
              <a:lnSpc>
                <a:spcPct val="110000"/>
              </a:lnSpc>
              <a:spcBef>
                <a:spcPts val="0"/>
              </a:spcBef>
              <a:spcAft>
                <a:spcPts val="0"/>
              </a:spcAft>
              <a:buNone/>
            </a:pPr>
            <a:endParaRPr sz="2000" dirty="0">
              <a:latin typeface="Times New Roman" panose="02020603050405020304" pitchFamily="18" charset="0"/>
              <a:cs typeface="Times New Roman" panose="02020603050405020304" pitchFamily="18" charset="0"/>
            </a:endParaRPr>
          </a:p>
          <a:p>
            <a:pPr marL="457200" lvl="0" indent="-342900" algn="l" rtl="0">
              <a:lnSpc>
                <a:spcPct val="110000"/>
              </a:lnSpc>
              <a:spcBef>
                <a:spcPts val="0"/>
              </a:spcBef>
              <a:spcAft>
                <a:spcPts val="0"/>
              </a:spcAft>
              <a:buSzPts val="1800"/>
              <a:buChar char="◦"/>
            </a:pPr>
            <a:r>
              <a:rPr lang="en-US" sz="2000" dirty="0">
                <a:latin typeface="Times New Roman" panose="02020603050405020304" pitchFamily="18" charset="0"/>
                <a:cs typeface="Times New Roman" panose="02020603050405020304" pitchFamily="18" charset="0"/>
              </a:rPr>
              <a:t>Storing the evaluation tree</a:t>
            </a:r>
            <a:endParaRPr sz="2000" dirty="0">
              <a:latin typeface="Times New Roman" panose="02020603050405020304" pitchFamily="18" charset="0"/>
              <a:cs typeface="Times New Roman" panose="02020603050405020304" pitchFamily="18" charset="0"/>
            </a:endParaRPr>
          </a:p>
          <a:p>
            <a:pPr marL="914400" lvl="1" indent="-342900" algn="l" rtl="0">
              <a:lnSpc>
                <a:spcPct val="110000"/>
              </a:lnSpc>
              <a:spcBef>
                <a:spcPts val="0"/>
              </a:spcBef>
              <a:spcAft>
                <a:spcPts val="0"/>
              </a:spcAft>
              <a:buSzPts val="1800"/>
              <a:buChar char="◦"/>
            </a:pPr>
            <a:r>
              <a:rPr lang="en-US" sz="2000" dirty="0">
                <a:latin typeface="Times New Roman" panose="02020603050405020304" pitchFamily="18" charset="0"/>
                <a:cs typeface="Times New Roman" panose="02020603050405020304" pitchFamily="18" charset="0"/>
              </a:rPr>
              <a:t>Parents and children</a:t>
            </a:r>
            <a:endParaRPr sz="2000" dirty="0">
              <a:latin typeface="Times New Roman" panose="02020603050405020304" pitchFamily="18" charset="0"/>
              <a:cs typeface="Times New Roman" panose="02020603050405020304" pitchFamily="18" charset="0"/>
            </a:endParaRPr>
          </a:p>
        </p:txBody>
      </p:sp>
      <p:sp>
        <p:nvSpPr>
          <p:cNvPr id="174" name="Google Shape;174;p7"/>
          <p:cNvSpPr/>
          <p:nvPr/>
        </p:nvSpPr>
        <p:spPr>
          <a:xfrm>
            <a:off x="7582725" y="2378075"/>
            <a:ext cx="681000" cy="681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 name="Google Shape;175;p7"/>
          <p:cNvSpPr/>
          <p:nvPr/>
        </p:nvSpPr>
        <p:spPr>
          <a:xfrm>
            <a:off x="7582725" y="3687438"/>
            <a:ext cx="681000" cy="681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6" name="Google Shape;176;p7"/>
          <p:cNvSpPr/>
          <p:nvPr/>
        </p:nvSpPr>
        <p:spPr>
          <a:xfrm>
            <a:off x="8455450" y="5271738"/>
            <a:ext cx="681000" cy="681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7" name="Google Shape;177;p7"/>
          <p:cNvSpPr/>
          <p:nvPr/>
        </p:nvSpPr>
        <p:spPr>
          <a:xfrm>
            <a:off x="6752775" y="5271750"/>
            <a:ext cx="681000" cy="681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178" name="Google Shape;178;p7"/>
          <p:cNvCxnSpPr>
            <a:stCxn id="175" idx="3"/>
            <a:endCxn id="177" idx="0"/>
          </p:cNvCxnSpPr>
          <p:nvPr/>
        </p:nvCxnSpPr>
        <p:spPr>
          <a:xfrm flipH="1">
            <a:off x="7093255" y="4268707"/>
            <a:ext cx="589200" cy="1002900"/>
          </a:xfrm>
          <a:prstGeom prst="straightConnector1">
            <a:avLst/>
          </a:prstGeom>
          <a:noFill/>
          <a:ln w="9525" cap="flat" cmpd="sng">
            <a:solidFill>
              <a:schemeClr val="dk2"/>
            </a:solidFill>
            <a:prstDash val="solid"/>
            <a:round/>
            <a:headEnd type="none" w="med" len="med"/>
            <a:tailEnd type="none" w="med" len="med"/>
          </a:ln>
        </p:spPr>
      </p:cxnSp>
      <p:cxnSp>
        <p:nvCxnSpPr>
          <p:cNvPr id="179" name="Google Shape;179;p7"/>
          <p:cNvCxnSpPr>
            <a:stCxn id="175" idx="5"/>
            <a:endCxn id="176" idx="0"/>
          </p:cNvCxnSpPr>
          <p:nvPr/>
        </p:nvCxnSpPr>
        <p:spPr>
          <a:xfrm>
            <a:off x="8163995" y="4268707"/>
            <a:ext cx="632100" cy="1002900"/>
          </a:xfrm>
          <a:prstGeom prst="straightConnector1">
            <a:avLst/>
          </a:prstGeom>
          <a:noFill/>
          <a:ln w="9525" cap="flat" cmpd="sng">
            <a:solidFill>
              <a:schemeClr val="dk2"/>
            </a:solidFill>
            <a:prstDash val="solid"/>
            <a:round/>
            <a:headEnd type="none" w="med" len="med"/>
            <a:tailEnd type="none" w="med" len="med"/>
          </a:ln>
        </p:spPr>
      </p:cxnSp>
      <p:cxnSp>
        <p:nvCxnSpPr>
          <p:cNvPr id="180" name="Google Shape;180;p7"/>
          <p:cNvCxnSpPr>
            <a:stCxn id="175" idx="0"/>
            <a:endCxn id="174" idx="4"/>
          </p:cNvCxnSpPr>
          <p:nvPr/>
        </p:nvCxnSpPr>
        <p:spPr>
          <a:xfrm rot="10800000">
            <a:off x="7923225" y="3058938"/>
            <a:ext cx="0" cy="628500"/>
          </a:xfrm>
          <a:prstGeom prst="straightConnector1">
            <a:avLst/>
          </a:prstGeom>
          <a:noFill/>
          <a:ln w="9525" cap="flat" cmpd="sng">
            <a:solidFill>
              <a:schemeClr val="dk2"/>
            </a:solidFill>
            <a:prstDash val="solid"/>
            <a:round/>
            <a:headEnd type="none" w="med" len="med"/>
            <a:tailEnd type="none" w="med" len="med"/>
          </a:ln>
        </p:spPr>
      </p:cxnSp>
      <p:sp>
        <p:nvSpPr>
          <p:cNvPr id="181" name="Google Shape;181;p7"/>
          <p:cNvSpPr txBox="1"/>
          <p:nvPr/>
        </p:nvSpPr>
        <p:spPr>
          <a:xfrm>
            <a:off x="8599225" y="2505475"/>
            <a:ext cx="5683800" cy="6630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1" u="none" strike="noStrike" kern="0" cap="none" spc="0" normalizeH="0" baseline="0" noProof="0" dirty="0">
                <a:ln>
                  <a:noFill/>
                </a:ln>
                <a:solidFill>
                  <a:srgbClr val="000000"/>
                </a:solidFill>
                <a:effectLst/>
                <a:uLnTx/>
                <a:uFillTx/>
                <a:latin typeface="Roboto Mono Light"/>
                <a:ea typeface="Roboto Mono Light"/>
                <a:cs typeface="Roboto Mono Light"/>
                <a:sym typeface="Roboto Mono Light"/>
              </a:rPr>
              <a:t>f(x, y) = sin(x + y)</a:t>
            </a:r>
            <a:endParaRPr kumimoji="0" sz="1400" b="0" i="1" u="none" strike="noStrike" kern="0" cap="none" spc="0" normalizeH="0" baseline="0" noProof="0" dirty="0">
              <a:ln>
                <a:noFill/>
              </a:ln>
              <a:solidFill>
                <a:srgbClr val="000000"/>
              </a:solidFill>
              <a:effectLst/>
              <a:uLnTx/>
              <a:uFillTx/>
              <a:latin typeface="Roboto Mono Light"/>
              <a:ea typeface="Roboto Mono Light"/>
              <a:cs typeface="Roboto Mono Light"/>
              <a:sym typeface="Roboto Mono Light"/>
            </a:endParaRPr>
          </a:p>
        </p:txBody>
      </p:sp>
      <p:sp>
        <p:nvSpPr>
          <p:cNvPr id="182" name="Google Shape;182;p7"/>
          <p:cNvSpPr txBox="1"/>
          <p:nvPr/>
        </p:nvSpPr>
        <p:spPr>
          <a:xfrm>
            <a:off x="7607175" y="2560775"/>
            <a:ext cx="632100" cy="3156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Roboto Mono Light"/>
                <a:ea typeface="Roboto Mono Light"/>
                <a:cs typeface="Roboto Mono Light"/>
                <a:sym typeface="Roboto Mono Light"/>
              </a:rPr>
              <a:t>sin</a:t>
            </a:r>
            <a:endParaRPr kumimoji="0" sz="1400" b="0" i="0" u="none" strike="noStrike" kern="0" cap="none" spc="0" normalizeH="0" baseline="0" noProof="0" dirty="0">
              <a:ln>
                <a:noFill/>
              </a:ln>
              <a:solidFill>
                <a:srgbClr val="000000"/>
              </a:solidFill>
              <a:effectLst/>
              <a:uLnTx/>
              <a:uFillTx/>
              <a:latin typeface="Roboto Mono Light"/>
              <a:ea typeface="Roboto Mono Light"/>
              <a:cs typeface="Roboto Mono Light"/>
              <a:sym typeface="Roboto Mono Light"/>
            </a:endParaRPr>
          </a:p>
        </p:txBody>
      </p:sp>
      <p:sp>
        <p:nvSpPr>
          <p:cNvPr id="183" name="Google Shape;183;p7"/>
          <p:cNvSpPr txBox="1"/>
          <p:nvPr/>
        </p:nvSpPr>
        <p:spPr>
          <a:xfrm>
            <a:off x="7607175" y="3870025"/>
            <a:ext cx="632100" cy="3156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Roboto Mono Light"/>
                <a:ea typeface="Roboto Mono Light"/>
                <a:cs typeface="Roboto Mono Light"/>
                <a:sym typeface="Roboto Mono Light"/>
              </a:rPr>
              <a:t>+</a:t>
            </a:r>
            <a:endParaRPr kumimoji="0" sz="1400" b="0" i="0" u="none" strike="noStrike" kern="0" cap="none" spc="0" normalizeH="0" baseline="0" noProof="0" dirty="0">
              <a:ln>
                <a:noFill/>
              </a:ln>
              <a:solidFill>
                <a:srgbClr val="000000"/>
              </a:solidFill>
              <a:effectLst/>
              <a:uLnTx/>
              <a:uFillTx/>
              <a:latin typeface="Roboto Mono Light"/>
              <a:ea typeface="Roboto Mono Light"/>
              <a:cs typeface="Roboto Mono Light"/>
              <a:sym typeface="Roboto Mono Light"/>
            </a:endParaRPr>
          </a:p>
        </p:txBody>
      </p:sp>
      <p:sp>
        <p:nvSpPr>
          <p:cNvPr id="184" name="Google Shape;184;p7"/>
          <p:cNvSpPr txBox="1"/>
          <p:nvPr/>
        </p:nvSpPr>
        <p:spPr>
          <a:xfrm>
            <a:off x="6777225" y="5454450"/>
            <a:ext cx="632100" cy="3156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Roboto Mono Light"/>
                <a:ea typeface="Roboto Mono Light"/>
                <a:cs typeface="Roboto Mono Light"/>
                <a:sym typeface="Roboto Mono Light"/>
              </a:rPr>
              <a:t>x</a:t>
            </a:r>
            <a:endParaRPr kumimoji="0" sz="1400" b="0" i="0" u="none" strike="noStrike" kern="0" cap="none" spc="0" normalizeH="0" baseline="0" noProof="0" dirty="0">
              <a:ln>
                <a:noFill/>
              </a:ln>
              <a:solidFill>
                <a:srgbClr val="000000"/>
              </a:solidFill>
              <a:effectLst/>
              <a:uLnTx/>
              <a:uFillTx/>
              <a:latin typeface="Roboto Mono Light"/>
              <a:ea typeface="Roboto Mono Light"/>
              <a:cs typeface="Roboto Mono Light"/>
              <a:sym typeface="Roboto Mono Light"/>
            </a:endParaRPr>
          </a:p>
        </p:txBody>
      </p:sp>
      <p:sp>
        <p:nvSpPr>
          <p:cNvPr id="185" name="Google Shape;185;p7"/>
          <p:cNvSpPr txBox="1"/>
          <p:nvPr/>
        </p:nvSpPr>
        <p:spPr>
          <a:xfrm>
            <a:off x="8479900" y="5454450"/>
            <a:ext cx="632100" cy="3156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Roboto Mono Light"/>
                <a:ea typeface="Roboto Mono Light"/>
                <a:cs typeface="Roboto Mono Light"/>
                <a:sym typeface="Roboto Mono Light"/>
              </a:rPr>
              <a:t>y</a:t>
            </a:r>
            <a:endParaRPr kumimoji="0" sz="1400" b="0" i="0" u="none" strike="noStrike" kern="0" cap="none" spc="0" normalizeH="0" baseline="0" noProof="0">
              <a:ln>
                <a:noFill/>
              </a:ln>
              <a:solidFill>
                <a:srgbClr val="000000"/>
              </a:solidFill>
              <a:effectLst/>
              <a:uLnTx/>
              <a:uFillTx/>
              <a:latin typeface="Roboto Mono Light"/>
              <a:ea typeface="Roboto Mono Light"/>
              <a:cs typeface="Roboto Mono Light"/>
              <a:sym typeface="Roboto Mono Light"/>
            </a:endParaRPr>
          </a:p>
        </p:txBody>
      </p:sp>
      <p:sp>
        <p:nvSpPr>
          <p:cNvPr id="186" name="Google Shape;186;p7"/>
          <p:cNvSpPr/>
          <p:nvPr/>
        </p:nvSpPr>
        <p:spPr>
          <a:xfrm>
            <a:off x="6660625" y="3771175"/>
            <a:ext cx="681000" cy="513300"/>
          </a:xfrm>
          <a:prstGeom prst="rightArrow">
            <a:avLst>
              <a:gd name="adj1" fmla="val 50000"/>
              <a:gd name="adj2" fmla="val 50000"/>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7" name="Google Shape;187;p7"/>
          <p:cNvSpPr/>
          <p:nvPr/>
        </p:nvSpPr>
        <p:spPr>
          <a:xfrm>
            <a:off x="5279175" y="5355600"/>
            <a:ext cx="1157400" cy="513300"/>
          </a:xfrm>
          <a:prstGeom prst="rightArrow">
            <a:avLst>
              <a:gd name="adj1" fmla="val 50000"/>
              <a:gd name="adj2"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8" name="Google Shape;188;p7"/>
          <p:cNvSpPr/>
          <p:nvPr/>
        </p:nvSpPr>
        <p:spPr>
          <a:xfrm>
            <a:off x="6394225" y="2461925"/>
            <a:ext cx="906900" cy="513300"/>
          </a:xfrm>
          <a:prstGeom prst="rightArrow">
            <a:avLst>
              <a:gd name="adj1" fmla="val 50000"/>
              <a:gd name="adj2"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9" name="Google Shape;189;p7"/>
          <p:cNvSpPr txBox="1"/>
          <p:nvPr/>
        </p:nvSpPr>
        <p:spPr>
          <a:xfrm>
            <a:off x="5496275" y="5610350"/>
            <a:ext cx="5683800" cy="6630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venir"/>
              <a:ea typeface="Avenir"/>
              <a:cs typeface="Avenir"/>
              <a:sym typeface="Avenir"/>
            </a:endParaRPr>
          </a:p>
        </p:txBody>
      </p:sp>
      <p:sp>
        <p:nvSpPr>
          <p:cNvPr id="191" name="Google Shape;191;p7"/>
          <p:cNvSpPr txBox="1"/>
          <p:nvPr/>
        </p:nvSpPr>
        <p:spPr>
          <a:xfrm>
            <a:off x="5279175" y="5383550"/>
            <a:ext cx="906900" cy="2268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Times New Roman" panose="02020603050405020304" pitchFamily="18" charset="0"/>
                <a:ea typeface="Avenir"/>
                <a:cs typeface="Times New Roman" panose="02020603050405020304" pitchFamily="18" charset="0"/>
                <a:sym typeface="Avenir"/>
              </a:rPr>
              <a:t>children</a:t>
            </a:r>
            <a:endParaRPr kumimoji="0" sz="1400" b="0" i="0" u="none" strike="noStrike" kern="0" cap="none" spc="0" normalizeH="0" baseline="0" noProof="0" dirty="0">
              <a:ln>
                <a:noFill/>
              </a:ln>
              <a:solidFill>
                <a:srgbClr val="000000"/>
              </a:solidFill>
              <a:effectLst/>
              <a:uLnTx/>
              <a:uFillTx/>
              <a:latin typeface="Times New Roman" panose="02020603050405020304" pitchFamily="18" charset="0"/>
              <a:ea typeface="Avenir"/>
              <a:cs typeface="Times New Roman" panose="02020603050405020304" pitchFamily="18" charset="0"/>
              <a:sym typeface="Avenir"/>
            </a:endParaRPr>
          </a:p>
        </p:txBody>
      </p:sp>
      <p:sp>
        <p:nvSpPr>
          <p:cNvPr id="192" name="Google Shape;192;p7"/>
          <p:cNvSpPr txBox="1"/>
          <p:nvPr/>
        </p:nvSpPr>
        <p:spPr>
          <a:xfrm>
            <a:off x="6394225" y="2505475"/>
            <a:ext cx="769800" cy="2268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Times New Roman" panose="02020603050405020304" pitchFamily="18" charset="0"/>
                <a:ea typeface="Avenir"/>
                <a:cs typeface="Times New Roman" panose="02020603050405020304" pitchFamily="18" charset="0"/>
                <a:sym typeface="Avenir"/>
              </a:rPr>
              <a:t>parent</a:t>
            </a:r>
            <a:endParaRPr kumimoji="0" sz="1400" b="0" i="0" u="none" strike="noStrike" kern="0" cap="none" spc="0" normalizeH="0" baseline="0" noProof="0" dirty="0">
              <a:ln>
                <a:noFill/>
              </a:ln>
              <a:solidFill>
                <a:srgbClr val="000000"/>
              </a:solidFill>
              <a:effectLst/>
              <a:uLnTx/>
              <a:uFillTx/>
              <a:latin typeface="Times New Roman" panose="02020603050405020304" pitchFamily="18" charset="0"/>
              <a:ea typeface="Avenir"/>
              <a:cs typeface="Times New Roman" panose="02020603050405020304" pitchFamily="18" charset="0"/>
              <a:sym typeface="Avenir"/>
            </a:endParaRPr>
          </a:p>
        </p:txBody>
      </p:sp>
    </p:spTree>
    <p:extLst>
      <p:ext uri="{BB962C8B-B14F-4D97-AF65-F5344CB8AC3E}">
        <p14:creationId xmlns:p14="http://schemas.microsoft.com/office/powerpoint/2010/main" val="253292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3">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animBg="1"/>
      <p:bldP spid="175" grpId="0" animBg="1"/>
      <p:bldP spid="176" grpId="0" animBg="1"/>
      <p:bldP spid="177" grpId="0" animBg="1"/>
      <p:bldP spid="181" grpId="0"/>
      <p:bldP spid="182" grpId="0"/>
      <p:bldP spid="183" grpId="0"/>
      <p:bldP spid="184" grpId="0"/>
      <p:bldP spid="185" grpId="0"/>
      <p:bldP spid="186" grpId="0" animBg="1"/>
      <p:bldP spid="187" grpId="0" animBg="1"/>
      <p:bldP spid="188" grpId="0" animBg="1"/>
      <p:bldP spid="191" grpId="0"/>
      <p:bldP spid="19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8"/>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000"/>
              <a:buFont typeface="Times New Roman"/>
              <a:buNone/>
            </a:pPr>
            <a:r>
              <a:rPr lang="en-US">
                <a:latin typeface="Times New Roman"/>
                <a:ea typeface="Times New Roman"/>
                <a:cs typeface="Times New Roman"/>
                <a:sym typeface="Times New Roman"/>
              </a:rPr>
              <a:t>Additional Features </a:t>
            </a:r>
            <a:r>
              <a:rPr lang="en-US" b="0">
                <a:latin typeface="Times New Roman"/>
                <a:ea typeface="Times New Roman"/>
                <a:cs typeface="Times New Roman"/>
                <a:sym typeface="Times New Roman"/>
              </a:rPr>
              <a:t>– Reverse Mode</a:t>
            </a:r>
            <a:endParaRPr b="0">
              <a:latin typeface="Times New Roman"/>
              <a:ea typeface="Times New Roman"/>
              <a:cs typeface="Times New Roman"/>
              <a:sym typeface="Times New Roman"/>
            </a:endParaRPr>
          </a:p>
        </p:txBody>
      </p:sp>
      <p:sp>
        <p:nvSpPr>
          <p:cNvPr id="198" name="Google Shape;198;p8"/>
          <p:cNvSpPr txBox="1">
            <a:spLocks noGrp="1"/>
          </p:cNvSpPr>
          <p:nvPr>
            <p:ph type="body" idx="1"/>
          </p:nvPr>
        </p:nvSpPr>
        <p:spPr>
          <a:xfrm>
            <a:off x="1066800" y="2103120"/>
            <a:ext cx="10058400" cy="3849624"/>
          </a:xfrm>
          <a:prstGeom prst="rect">
            <a:avLst/>
          </a:prstGeom>
          <a:noFill/>
          <a:ln>
            <a:noFill/>
          </a:ln>
        </p:spPr>
        <p:txBody>
          <a:bodyPr spcFirstLastPara="1" wrap="square" lIns="91425" tIns="45700" rIns="91425" bIns="45700" anchor="t" anchorCtr="0">
            <a:normAutofit/>
          </a:bodyPr>
          <a:lstStyle/>
          <a:p>
            <a:pPr marL="457200" lvl="0" indent="-342900" algn="l" rtl="0">
              <a:lnSpc>
                <a:spcPct val="110000"/>
              </a:lnSpc>
              <a:spcBef>
                <a:spcPts val="0"/>
              </a:spcBef>
              <a:spcAft>
                <a:spcPts val="0"/>
              </a:spcAft>
              <a:buSzPts val="1800"/>
              <a:buChar char="◦"/>
            </a:pPr>
            <a:r>
              <a:rPr lang="en-US" sz="2000" dirty="0" err="1">
                <a:latin typeface="Times New Roman" panose="02020603050405020304" pitchFamily="18" charset="0"/>
                <a:cs typeface="Times New Roman" panose="02020603050405020304" pitchFamily="18" charset="0"/>
              </a:rPr>
              <a:t>rAd_Var</a:t>
            </a:r>
            <a:r>
              <a:rPr lang="en-US" sz="2000" dirty="0">
                <a:latin typeface="Times New Roman" panose="02020603050405020304" pitchFamily="18" charset="0"/>
                <a:cs typeface="Times New Roman" panose="02020603050405020304" pitchFamily="18" charset="0"/>
              </a:rPr>
              <a:t> class</a:t>
            </a:r>
            <a:endParaRPr sz="2000" dirty="0">
              <a:latin typeface="Times New Roman" panose="02020603050405020304" pitchFamily="18" charset="0"/>
              <a:cs typeface="Times New Roman" panose="02020603050405020304" pitchFamily="18" charset="0"/>
            </a:endParaRPr>
          </a:p>
          <a:p>
            <a:pPr marL="914400" lvl="1" indent="-342900" algn="l" rtl="0">
              <a:lnSpc>
                <a:spcPct val="110000"/>
              </a:lnSpc>
              <a:spcBef>
                <a:spcPts val="0"/>
              </a:spcBef>
              <a:spcAft>
                <a:spcPts val="0"/>
              </a:spcAft>
              <a:buSzPts val="1800"/>
              <a:buChar char="◦"/>
            </a:pPr>
            <a:r>
              <a:rPr lang="en-US" sz="2000" dirty="0">
                <a:latin typeface="Times New Roman" panose="02020603050405020304" pitchFamily="18" charset="0"/>
                <a:cs typeface="Times New Roman" panose="02020603050405020304" pitchFamily="18" charset="0"/>
              </a:rPr>
              <a:t>Largely identical to </a:t>
            </a:r>
            <a:r>
              <a:rPr lang="en-US" sz="2000" dirty="0" err="1">
                <a:latin typeface="Times New Roman" panose="02020603050405020304" pitchFamily="18" charset="0"/>
                <a:cs typeface="Times New Roman" panose="02020603050405020304" pitchFamily="18" charset="0"/>
              </a:rPr>
              <a:t>Ad_Var</a:t>
            </a:r>
            <a:endParaRPr sz="2000" dirty="0">
              <a:latin typeface="Times New Roman" panose="02020603050405020304" pitchFamily="18" charset="0"/>
              <a:cs typeface="Times New Roman" panose="02020603050405020304" pitchFamily="18" charset="0"/>
            </a:endParaRPr>
          </a:p>
          <a:p>
            <a:pPr marL="1371600" lvl="2" indent="-342900" algn="l" rtl="0">
              <a:lnSpc>
                <a:spcPct val="110000"/>
              </a:lnSpc>
              <a:spcBef>
                <a:spcPts val="0"/>
              </a:spcBef>
              <a:spcAft>
                <a:spcPts val="0"/>
              </a:spcAft>
              <a:buSzPts val="1800"/>
              <a:buChar char="◦"/>
            </a:pPr>
            <a:r>
              <a:rPr lang="en-US" sz="2000" dirty="0">
                <a:latin typeface="Times New Roman" panose="02020603050405020304" pitchFamily="18" charset="0"/>
                <a:cs typeface="Times New Roman" panose="02020603050405020304" pitchFamily="18" charset="0"/>
              </a:rPr>
              <a:t>Same operators</a:t>
            </a:r>
            <a:endParaRPr sz="2000" dirty="0">
              <a:latin typeface="Times New Roman" panose="02020603050405020304" pitchFamily="18" charset="0"/>
              <a:cs typeface="Times New Roman" panose="02020603050405020304" pitchFamily="18" charset="0"/>
            </a:endParaRPr>
          </a:p>
          <a:p>
            <a:pPr marL="914400" lvl="1" indent="-342900" algn="l" rtl="0">
              <a:lnSpc>
                <a:spcPct val="110000"/>
              </a:lnSpc>
              <a:spcBef>
                <a:spcPts val="0"/>
              </a:spcBef>
              <a:spcAft>
                <a:spcPts val="0"/>
              </a:spcAft>
              <a:buSzPts val="1800"/>
              <a:buChar char="◦"/>
            </a:pPr>
            <a:r>
              <a:rPr lang="en-US" sz="2000" dirty="0">
                <a:latin typeface="Times New Roman" panose="02020603050405020304" pitchFamily="18" charset="0"/>
                <a:cs typeface="Times New Roman" panose="02020603050405020304" pitchFamily="18" charset="0"/>
              </a:rPr>
              <a:t>size(</a:t>
            </a:r>
            <a:r>
              <a:rPr lang="en-US" sz="2000" dirty="0" err="1">
                <a:latin typeface="Times New Roman" panose="02020603050405020304" pitchFamily="18" charset="0"/>
                <a:cs typeface="Times New Roman" panose="02020603050405020304" pitchFamily="18" charset="0"/>
              </a:rPr>
              <a:t>rAd_Var</a:t>
            </a:r>
            <a:r>
              <a:rPr lang="en-US" sz="2000" dirty="0">
                <a:latin typeface="Times New Roman" panose="02020603050405020304" pitchFamily="18" charset="0"/>
                <a:cs typeface="Times New Roman" panose="02020603050405020304" pitchFamily="18" charset="0"/>
              </a:rPr>
              <a:t>) &gt; size(</a:t>
            </a:r>
            <a:r>
              <a:rPr lang="en-US" sz="2000" dirty="0" err="1">
                <a:latin typeface="Times New Roman" panose="02020603050405020304" pitchFamily="18" charset="0"/>
                <a:cs typeface="Times New Roman" panose="02020603050405020304" pitchFamily="18" charset="0"/>
              </a:rPr>
              <a:t>Ad_Var</a:t>
            </a:r>
            <a:r>
              <a:rPr lang="en-US" sz="2000"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914400" lvl="1" indent="-342900" algn="l" rtl="0">
              <a:lnSpc>
                <a:spcPct val="110000"/>
              </a:lnSpc>
              <a:spcBef>
                <a:spcPts val="0"/>
              </a:spcBef>
              <a:spcAft>
                <a:spcPts val="0"/>
              </a:spcAft>
              <a:buSzPts val="1800"/>
              <a:buChar char="◦"/>
            </a:pPr>
            <a:r>
              <a:rPr lang="en-US" sz="2000" dirty="0">
                <a:latin typeface="Times New Roman" panose="02020603050405020304" pitchFamily="18" charset="0"/>
                <a:cs typeface="Times New Roman" panose="02020603050405020304" pitchFamily="18" charset="0"/>
              </a:rPr>
              <a:t>Cannot be reused once computation is complete</a:t>
            </a:r>
            <a:endParaRPr sz="2000" dirty="0">
              <a:latin typeface="Times New Roman" panose="02020603050405020304" pitchFamily="18" charset="0"/>
              <a:cs typeface="Times New Roman" panose="02020603050405020304" pitchFamily="18" charset="0"/>
            </a:endParaRPr>
          </a:p>
          <a:p>
            <a:pPr marL="914400" lvl="1" indent="-342900" algn="l" rtl="0">
              <a:lnSpc>
                <a:spcPct val="110000"/>
              </a:lnSpc>
              <a:spcBef>
                <a:spcPts val="0"/>
              </a:spcBef>
              <a:spcAft>
                <a:spcPts val="0"/>
              </a:spcAft>
              <a:buSzPts val="1800"/>
              <a:buChar char="◦"/>
            </a:pPr>
            <a:r>
              <a:rPr lang="en-US" sz="2000" dirty="0">
                <a:latin typeface="Times New Roman" panose="02020603050405020304" pitchFamily="18" charset="0"/>
                <a:cs typeface="Times New Roman" panose="02020603050405020304" pitchFamily="18" charset="0"/>
              </a:rPr>
              <a:t>Derivatives cannot be manually overridden</a:t>
            </a:r>
            <a:endParaRP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220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89287-AF11-704C-81C5-4585F66010A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Future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extensions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3E8868-7E39-C445-AF4E-AFEA995FD1B2}"/>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Hessian Matrix Calculation</a:t>
            </a:r>
          </a:p>
          <a:p>
            <a:pPr lvl="1"/>
            <a:r>
              <a:rPr lang="en-US" sz="2000" dirty="0">
                <a:latin typeface="Times New Roman" panose="02020603050405020304" pitchFamily="18" charset="0"/>
                <a:cs typeface="Times New Roman" panose="02020603050405020304" pitchFamily="18" charset="0"/>
              </a:rPr>
              <a:t>How? Combine forward and reverse mode</a:t>
            </a:r>
          </a:p>
          <a:p>
            <a:pPr lvl="1"/>
            <a:r>
              <a:rPr lang="en-US" sz="2000" dirty="0">
                <a:latin typeface="Times New Roman" panose="02020603050405020304" pitchFamily="18" charset="0"/>
                <a:cs typeface="Times New Roman" panose="02020603050405020304" pitchFamily="18" charset="0"/>
              </a:rPr>
              <a:t>Applications: Optimization, Image Processing</a:t>
            </a:r>
          </a:p>
          <a:p>
            <a:r>
              <a:rPr lang="en-US" sz="2000" dirty="0">
                <a:latin typeface="Times New Roman" panose="02020603050405020304" pitchFamily="18" charset="0"/>
                <a:cs typeface="Times New Roman" panose="02020603050405020304" pitchFamily="18" charset="0"/>
              </a:rPr>
              <a:t>Backpropagation for Deep Learning</a:t>
            </a:r>
          </a:p>
          <a:p>
            <a:r>
              <a:rPr lang="en-US" sz="2000" dirty="0">
                <a:latin typeface="Times New Roman" panose="02020603050405020304" pitchFamily="18" charset="0"/>
                <a:cs typeface="Times New Roman" panose="02020603050405020304" pitchFamily="18" charset="0"/>
              </a:rPr>
              <a:t>Black-Box Variational Inference for Bayesian Deep Learning</a:t>
            </a:r>
          </a:p>
          <a:p>
            <a:endParaRPr lang="en-US" dirty="0"/>
          </a:p>
        </p:txBody>
      </p:sp>
    </p:spTree>
    <p:extLst>
      <p:ext uri="{BB962C8B-B14F-4D97-AF65-F5344CB8AC3E}">
        <p14:creationId xmlns:p14="http://schemas.microsoft.com/office/powerpoint/2010/main" val="6634715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5250</TotalTime>
  <Words>1070</Words>
  <Application>Microsoft Macintosh PowerPoint</Application>
  <PresentationFormat>Widescreen</PresentationFormat>
  <Paragraphs>134</Paragraphs>
  <Slides>10</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Arial</vt:lpstr>
      <vt:lpstr>Avenir</vt:lpstr>
      <vt:lpstr>Avenir Next LT Pro</vt:lpstr>
      <vt:lpstr>Avenir Next LT Pro Light</vt:lpstr>
      <vt:lpstr>Calibri</vt:lpstr>
      <vt:lpstr>Cambria Math</vt:lpstr>
      <vt:lpstr>Garamond</vt:lpstr>
      <vt:lpstr>Herculanum</vt:lpstr>
      <vt:lpstr>Papyrus</vt:lpstr>
      <vt:lpstr>Roboto Mono Light</vt:lpstr>
      <vt:lpstr>Times New Roman</vt:lpstr>
      <vt:lpstr>SavonVTI</vt:lpstr>
      <vt:lpstr>ADKit</vt:lpstr>
      <vt:lpstr>Why Automatic Differentiation?</vt:lpstr>
      <vt:lpstr>Background</vt:lpstr>
      <vt:lpstr>Background</vt:lpstr>
      <vt:lpstr>Background</vt:lpstr>
      <vt:lpstr>Software Organization</vt:lpstr>
      <vt:lpstr>Additional Features – Reverse Mode</vt:lpstr>
      <vt:lpstr>Additional Features – Reverse Mode</vt:lpstr>
      <vt:lpstr>Future extensions</vt:lpstr>
      <vt:lpstr>Forward Mode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Differentiation</dc:title>
  <dc:creator>Wang, Yiwen</dc:creator>
  <cp:lastModifiedBy>Wang, Yiwen</cp:lastModifiedBy>
  <cp:revision>18</cp:revision>
  <dcterms:created xsi:type="dcterms:W3CDTF">2019-12-06T02:11:30Z</dcterms:created>
  <dcterms:modified xsi:type="dcterms:W3CDTF">2019-12-09T18:01:02Z</dcterms:modified>
</cp:coreProperties>
</file>