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9" r:id="rId3"/>
    <p:sldId id="258" r:id="rId4"/>
    <p:sldId id="260" r:id="rId5"/>
    <p:sldId id="266" r:id="rId6"/>
    <p:sldId id="262" r:id="rId7"/>
    <p:sldId id="261" r:id="rId8"/>
    <p:sldId id="263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2D0"/>
    <a:srgbClr val="374272"/>
    <a:srgbClr val="854767"/>
    <a:srgbClr val="7A5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4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3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93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3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0E2D285-208D-4BEF-8DDC-6554EC151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375" b="23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9E322-954B-B747-B806-0F5F5C0E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Differentiation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BF586-1CB8-A147-9589-ECE626B2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Differentiators: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Vamvourellis,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Scott,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Royce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05345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 contrast="-15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451DC-171F-444B-B859-FD74853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74" y="711282"/>
            <a:ext cx="4296601" cy="15270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 dirty="0">
                <a:solidFill>
                  <a:srgbClr val="8492D0"/>
                </a:solidFill>
                <a:latin typeface="Herculanum" panose="02000505000000020004" pitchFamily="2" charset="77"/>
              </a:rPr>
              <a:t>Forward</a:t>
            </a:r>
            <a:r>
              <a:rPr lang="en-US" altLang="zh-CN" cap="all" spc="-100" dirty="0">
                <a:solidFill>
                  <a:srgbClr val="8492D0"/>
                </a:solidFill>
                <a:latin typeface="Herculanum" panose="02000505000000020004" pitchFamily="2" charset="77"/>
              </a:rPr>
              <a:t> </a:t>
            </a:r>
            <a:r>
              <a:rPr lang="en-US" altLang="zh-CN" cap="all" spc="-100" dirty="0">
                <a:solidFill>
                  <a:srgbClr val="8492D0"/>
                </a:solidFill>
                <a:latin typeface="Papyrus" panose="020B0602040200020303" pitchFamily="34" charset="77"/>
              </a:rPr>
              <a:t>Mode</a:t>
            </a:r>
            <a:endParaRPr lang="en-US" cap="all" spc="-100" dirty="0">
              <a:solidFill>
                <a:srgbClr val="8492D0"/>
              </a:solidFill>
              <a:latin typeface="Papyrus" panose="020B0602040200020303" pitchFamily="34" charset="77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ECE532A-C584-5345-A901-B72A517CEADB}"/>
              </a:ext>
            </a:extLst>
          </p:cNvPr>
          <p:cNvSpPr txBox="1">
            <a:spLocks/>
          </p:cNvSpPr>
          <p:nvPr/>
        </p:nvSpPr>
        <p:spPr>
          <a:xfrm>
            <a:off x="7895399" y="4691795"/>
            <a:ext cx="4296601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cap="all" spc="-100" dirty="0">
                <a:solidFill>
                  <a:srgbClr val="854767"/>
                </a:solidFill>
                <a:latin typeface="Papyrus" panose="020B0602040200020303" pitchFamily="34" charset="77"/>
              </a:rPr>
              <a:t>REVERSE</a:t>
            </a:r>
            <a:r>
              <a:rPr lang="en-US" altLang="zh-CN" cap="all" spc="-100" dirty="0">
                <a:solidFill>
                  <a:srgbClr val="854767"/>
                </a:solidFill>
                <a:latin typeface="Herculanum" panose="02000505000000020004" pitchFamily="2" charset="77"/>
              </a:rPr>
              <a:t> Mode</a:t>
            </a:r>
            <a:endParaRPr lang="en-US" cap="all" spc="-100" dirty="0">
              <a:solidFill>
                <a:srgbClr val="854767"/>
              </a:solidFill>
              <a:latin typeface="Herculanum" panose="02000505000000020004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532DD-EA10-9E4C-BC1D-048791D8BC45}"/>
              </a:ext>
            </a:extLst>
          </p:cNvPr>
          <p:cNvSpPr txBox="1"/>
          <p:nvPr/>
        </p:nvSpPr>
        <p:spPr>
          <a:xfrm>
            <a:off x="1892522" y="2852339"/>
            <a:ext cx="835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Papyrus" panose="020B0602040200020303" pitchFamily="34" charset="77"/>
              </a:rPr>
              <a:t>The</a:t>
            </a:r>
            <a:r>
              <a:rPr lang="zh-CN" altLang="en-US" sz="7200" dirty="0">
                <a:latin typeface="Papyrus" panose="020B0602040200020303" pitchFamily="34" charset="77"/>
              </a:rPr>
              <a:t> </a:t>
            </a:r>
            <a:r>
              <a:rPr lang="en-US" altLang="zh-CN" sz="7200" dirty="0">
                <a:latin typeface="Papyrus" panose="020B0602040200020303" pitchFamily="34" charset="77"/>
              </a:rPr>
              <a:t>Differentiators</a:t>
            </a:r>
            <a:endParaRPr lang="en-US" sz="7200" dirty="0">
              <a:latin typeface="Papyrus" panose="020B0602040200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86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197-F86A-B741-BB47-D4B0F9C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17F7-CB4B-EF41-8AAB-2639A821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derivatives,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zh-CN" altLang="en-US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alculates the derivatives given the user’s inpu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A18-6629-B048-B4F3-CF593625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7054-48A3-074A-94A7-C4C53144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derivates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96869-6263-D346-B838-D910BAEB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1138" y="4822444"/>
            <a:ext cx="6108700" cy="11303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E11E0-5872-E848-ABAE-0A579927D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3838" y="2587624"/>
            <a:ext cx="6083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324-E895-1C42-BF37-BF602B0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D7D6-13F5-4541-A6CE-A4C0ABA6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5606"/>
            <a:ext cx="10058400" cy="434374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calar function of one variable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sin(2x)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calar function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sin(xy)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ector-valued function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[sin(2x),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sin(xy)]</a:t>
            </a:r>
            <a:endParaRPr lang="en-US" b="1" dirty="0"/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function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grid of points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sin(xy),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[1,2],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1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324-E895-1C42-BF37-BF602B0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D7D6-13F5-4541-A6CE-A4C0ABA6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3437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 functions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trig functions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(arcsin,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arccos,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arctan)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functions (sinh, cosh, tanh)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root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9BD-2BF5-6147-99F1-8FE6C03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2ADB-10FF-2949-9464-0909D6AE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Ad_Var(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(Ad_Var.sin(2*x))**2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(f.get_val(), f.get_ders())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&gt;&gt;&gt;﻿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0.5727500169043067 1.9787164932467636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9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EA2C-D2BD-4B43-A8DB-7C565698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C10C-F3F8-AA48-AE6A-6B761BCD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9BD-2BF5-6147-99F1-8FE6C03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2ADB-10FF-2949-9464-0909D6AE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4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9287-AF11-704C-81C5-4585F66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868-7E39-C445-AF4E-AFEA995F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7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311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Courier New</vt:lpstr>
      <vt:lpstr>Garamond</vt:lpstr>
      <vt:lpstr>Herculanum</vt:lpstr>
      <vt:lpstr>Papyrus</vt:lpstr>
      <vt:lpstr>Times New Roman</vt:lpstr>
      <vt:lpstr>SavonVTI</vt:lpstr>
      <vt:lpstr>Automatic Differentiation</vt:lpstr>
      <vt:lpstr>Introduction</vt:lpstr>
      <vt:lpstr>Background</vt:lpstr>
      <vt:lpstr>How to Use – Function types supported</vt:lpstr>
      <vt:lpstr>How to Use – Functions supported</vt:lpstr>
      <vt:lpstr>How to Use– Code Demo</vt:lpstr>
      <vt:lpstr>Additional Features – Reverse Mode</vt:lpstr>
      <vt:lpstr>Additional Features – Reverse Mode</vt:lpstr>
      <vt:lpstr>Future extensions</vt:lpstr>
      <vt:lpstr>Forward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Differentiation</dc:title>
  <dc:creator>Wang, Yiwen</dc:creator>
  <cp:lastModifiedBy>Wang, Yiwen</cp:lastModifiedBy>
  <cp:revision>13</cp:revision>
  <dcterms:created xsi:type="dcterms:W3CDTF">2019-12-06T02:11:30Z</dcterms:created>
  <dcterms:modified xsi:type="dcterms:W3CDTF">2019-12-06T16:51:24Z</dcterms:modified>
</cp:coreProperties>
</file>