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89" r:id="rId2"/>
    <p:sldId id="390" r:id="rId3"/>
    <p:sldId id="499" r:id="rId4"/>
    <p:sldId id="500" r:id="rId5"/>
    <p:sldId id="501" r:id="rId6"/>
    <p:sldId id="507" r:id="rId7"/>
    <p:sldId id="508" r:id="rId8"/>
    <p:sldId id="502" r:id="rId9"/>
    <p:sldId id="431" r:id="rId10"/>
  </p:sldIdLst>
  <p:sldSz cx="9105900" cy="6832600"/>
  <p:notesSz cx="6629400" cy="97536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B4A3"/>
    <a:srgbClr val="FF3300"/>
    <a:srgbClr val="FFFF00"/>
    <a:srgbClr val="FF00FF"/>
    <a:srgbClr val="00FFFF"/>
    <a:srgbClr val="0000FF"/>
    <a:srgbClr val="00FF00"/>
    <a:srgbClr val="FFFFFF"/>
    <a:srgbClr val="E00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6" autoAdjust="0"/>
    <p:restoredTop sz="97974" autoAdjust="0"/>
  </p:normalViewPr>
  <p:slideViewPr>
    <p:cSldViewPr>
      <p:cViewPr>
        <p:scale>
          <a:sx n="70" d="100"/>
          <a:sy n="70" d="100"/>
        </p:scale>
        <p:origin x="-1368" y="-96"/>
      </p:cViewPr>
      <p:guideLst>
        <p:guide orient="horz" pos="2152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2218F9-BFF3-4D3D-B79C-73FBC3EABFC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D7C5E8C-5F94-4AB0-85FB-1F42BE2490DD}">
      <dgm:prSet phldrT="[文本]"/>
      <dgm:spPr/>
      <dgm:t>
        <a:bodyPr/>
        <a:lstStyle/>
        <a:p>
          <a:r>
            <a:rPr lang="zh-CN" altLang="en-US" dirty="0" smtClean="0"/>
            <a:t>系统分析</a:t>
          </a:r>
          <a:endParaRPr lang="zh-CN" altLang="en-US" dirty="0"/>
        </a:p>
      </dgm:t>
    </dgm:pt>
    <dgm:pt modelId="{866AD3DC-F282-448E-9845-CCA0B9DF1A29}" type="parTrans" cxnId="{DA77E040-EFB0-4752-BE30-33F7A15410BF}">
      <dgm:prSet/>
      <dgm:spPr/>
      <dgm:t>
        <a:bodyPr/>
        <a:lstStyle/>
        <a:p>
          <a:endParaRPr lang="zh-CN" altLang="en-US"/>
        </a:p>
      </dgm:t>
    </dgm:pt>
    <dgm:pt modelId="{E61EE39B-E822-4AD5-B0AC-75D9F14BA67C}" type="sibTrans" cxnId="{DA77E040-EFB0-4752-BE30-33F7A15410BF}">
      <dgm:prSet/>
      <dgm:spPr/>
      <dgm:t>
        <a:bodyPr/>
        <a:lstStyle/>
        <a:p>
          <a:endParaRPr lang="zh-CN" altLang="en-US"/>
        </a:p>
      </dgm:t>
    </dgm:pt>
    <dgm:pt modelId="{8E326F04-FE2A-4CF0-B55C-17C365048053}">
      <dgm:prSet phldrT="[文本]" custT="1"/>
      <dgm:spPr/>
      <dgm:t>
        <a:bodyPr/>
        <a:lstStyle/>
        <a:p>
          <a:r>
            <a:rPr lang="zh-CN" altLang="zh-CN" sz="1600" dirty="0" smtClean="0">
              <a:latin typeface="黑体" pitchFamily="49" charset="-122"/>
              <a:ea typeface="黑体" pitchFamily="49" charset="-122"/>
            </a:rPr>
            <a:t>明确目标</a:t>
          </a:r>
          <a:r>
            <a:rPr lang="zh-CN" altLang="en-US" sz="1600" dirty="0" smtClean="0">
              <a:latin typeface="黑体" pitchFamily="49" charset="-122"/>
              <a:ea typeface="黑体" pitchFamily="49" charset="-122"/>
            </a:rPr>
            <a:t>：</a:t>
          </a:r>
          <a:r>
            <a:rPr lang="zh-CN" altLang="zh-CN" sz="1600" dirty="0" smtClean="0">
              <a:latin typeface="黑体" pitchFamily="49" charset="-122"/>
              <a:ea typeface="黑体" pitchFamily="49" charset="-122"/>
            </a:rPr>
            <a:t>用户接触点体验、服务交付体验、精准营销原始模型的建立</a:t>
          </a:r>
          <a:endParaRPr lang="zh-CN" altLang="en-US" sz="1600" dirty="0">
            <a:latin typeface="黑体" pitchFamily="49" charset="-122"/>
            <a:ea typeface="黑体" pitchFamily="49" charset="-122"/>
          </a:endParaRPr>
        </a:p>
      </dgm:t>
    </dgm:pt>
    <dgm:pt modelId="{EAC90949-ED36-48C3-830A-202F27BDBC27}" type="parTrans" cxnId="{919B8A82-A674-4331-868D-689B2BF3783D}">
      <dgm:prSet/>
      <dgm:spPr/>
      <dgm:t>
        <a:bodyPr/>
        <a:lstStyle/>
        <a:p>
          <a:endParaRPr lang="zh-CN" altLang="en-US"/>
        </a:p>
      </dgm:t>
    </dgm:pt>
    <dgm:pt modelId="{5C2226A7-1C44-4383-94D5-1E3DA12FD266}" type="sibTrans" cxnId="{919B8A82-A674-4331-868D-689B2BF3783D}">
      <dgm:prSet/>
      <dgm:spPr/>
      <dgm:t>
        <a:bodyPr/>
        <a:lstStyle/>
        <a:p>
          <a:endParaRPr lang="zh-CN" altLang="en-US"/>
        </a:p>
      </dgm:t>
    </dgm:pt>
    <dgm:pt modelId="{B609F895-4A2F-49A5-8D73-77B772B5AF7C}">
      <dgm:prSet phldrT="[文本]"/>
      <dgm:spPr/>
      <dgm:t>
        <a:bodyPr/>
        <a:lstStyle/>
        <a:p>
          <a:r>
            <a:rPr lang="zh-CN" altLang="en-US" dirty="0" smtClean="0"/>
            <a:t>流程梳理</a:t>
          </a:r>
          <a:endParaRPr lang="zh-CN" altLang="en-US" dirty="0"/>
        </a:p>
      </dgm:t>
    </dgm:pt>
    <dgm:pt modelId="{991E393F-EF85-41B4-A2EA-F459AF6462BB}" type="parTrans" cxnId="{A4046322-6157-4A8C-83CE-945CBD808BB3}">
      <dgm:prSet/>
      <dgm:spPr/>
      <dgm:t>
        <a:bodyPr/>
        <a:lstStyle/>
        <a:p>
          <a:endParaRPr lang="zh-CN" altLang="en-US"/>
        </a:p>
      </dgm:t>
    </dgm:pt>
    <dgm:pt modelId="{C408789A-78B2-4B6E-AFD0-FB4800D484DD}" type="sibTrans" cxnId="{A4046322-6157-4A8C-83CE-945CBD808BB3}">
      <dgm:prSet/>
      <dgm:spPr/>
      <dgm:t>
        <a:bodyPr/>
        <a:lstStyle/>
        <a:p>
          <a:endParaRPr lang="zh-CN" altLang="en-US"/>
        </a:p>
      </dgm:t>
    </dgm:pt>
    <dgm:pt modelId="{2839C8B2-758E-4B6D-BC4B-C7A6D4CD08A4}">
      <dgm:prSet phldrT="[文本]"/>
      <dgm:spPr/>
      <dgm:t>
        <a:bodyPr/>
        <a:lstStyle/>
        <a:p>
          <a:r>
            <a:rPr lang="zh-CN" altLang="en-US" dirty="0" smtClean="0"/>
            <a:t>模块整合</a:t>
          </a:r>
          <a:endParaRPr lang="zh-CN" altLang="en-US" dirty="0"/>
        </a:p>
      </dgm:t>
    </dgm:pt>
    <dgm:pt modelId="{4B0EB70F-05DE-4C28-8A74-4581E0B1DA75}" type="parTrans" cxnId="{C6A50754-DF17-4AF2-8A91-B25954E276B3}">
      <dgm:prSet/>
      <dgm:spPr/>
      <dgm:t>
        <a:bodyPr/>
        <a:lstStyle/>
        <a:p>
          <a:endParaRPr lang="zh-CN" altLang="en-US"/>
        </a:p>
      </dgm:t>
    </dgm:pt>
    <dgm:pt modelId="{C56430D1-30A4-423C-8376-D03F03DF5983}" type="sibTrans" cxnId="{C6A50754-DF17-4AF2-8A91-B25954E276B3}">
      <dgm:prSet/>
      <dgm:spPr/>
      <dgm:t>
        <a:bodyPr/>
        <a:lstStyle/>
        <a:p>
          <a:endParaRPr lang="zh-CN" altLang="en-US"/>
        </a:p>
      </dgm:t>
    </dgm:pt>
    <dgm:pt modelId="{82625F6F-99E0-4337-BB5B-D43190D0CD03}">
      <dgm:prSet phldrT="[文本]" custT="1"/>
      <dgm:spPr/>
      <dgm:t>
        <a:bodyPr/>
        <a:lstStyle/>
        <a:p>
          <a:r>
            <a:rPr lang="zh-CN" altLang="en-US" sz="1600" dirty="0" smtClean="0">
              <a:latin typeface="黑体" pitchFamily="49" charset="-122"/>
              <a:ea typeface="黑体" pitchFamily="49" charset="-122"/>
            </a:rPr>
            <a:t>整合</a:t>
          </a:r>
          <a:r>
            <a:rPr lang="zh-CN" altLang="zh-CN" sz="1600" dirty="0" smtClean="0">
              <a:latin typeface="黑体" pitchFamily="49" charset="-122"/>
              <a:ea typeface="黑体" pitchFamily="49" charset="-122"/>
            </a:rPr>
            <a:t>订单处理引擎、产品信息管理、客户关系</a:t>
          </a:r>
          <a:r>
            <a:rPr lang="en-US" altLang="zh-CN" sz="1600" dirty="0" smtClean="0">
              <a:latin typeface="黑体" pitchFamily="49" charset="-122"/>
              <a:ea typeface="黑体" pitchFamily="49" charset="-122"/>
            </a:rPr>
            <a:t>&amp;</a:t>
          </a:r>
          <a:r>
            <a:rPr lang="zh-CN" altLang="zh-CN" sz="1600" dirty="0" smtClean="0">
              <a:latin typeface="黑体" pitchFamily="49" charset="-122"/>
              <a:ea typeface="黑体" pitchFamily="49" charset="-122"/>
            </a:rPr>
            <a:t>服务信息管理、云端购物车、社会化</a:t>
          </a:r>
          <a:r>
            <a:rPr lang="en-US" altLang="zh-CN" sz="1600" dirty="0" smtClean="0">
              <a:latin typeface="黑体" pitchFamily="49" charset="-122"/>
              <a:ea typeface="黑体" pitchFamily="49" charset="-122"/>
            </a:rPr>
            <a:t>PR</a:t>
          </a:r>
          <a:r>
            <a:rPr lang="zh-CN" altLang="zh-CN" sz="1600" dirty="0" smtClean="0">
              <a:latin typeface="黑体" pitchFamily="49" charset="-122"/>
              <a:ea typeface="黑体" pitchFamily="49" charset="-122"/>
            </a:rPr>
            <a:t>管理系统、员工采购系统、企业服务总线、联盟管理系统等八大系统平台</a:t>
          </a:r>
          <a:endParaRPr lang="zh-CN" altLang="en-US" sz="1600" dirty="0">
            <a:latin typeface="黑体" pitchFamily="49" charset="-122"/>
            <a:ea typeface="黑体" pitchFamily="49" charset="-122"/>
          </a:endParaRPr>
        </a:p>
      </dgm:t>
    </dgm:pt>
    <dgm:pt modelId="{42D3A86F-923B-4369-9D15-99F8AA43259D}" type="parTrans" cxnId="{A85257C8-4B97-4DBF-B6F8-962B16171073}">
      <dgm:prSet/>
      <dgm:spPr/>
      <dgm:t>
        <a:bodyPr/>
        <a:lstStyle/>
        <a:p>
          <a:endParaRPr lang="zh-CN" altLang="en-US"/>
        </a:p>
      </dgm:t>
    </dgm:pt>
    <dgm:pt modelId="{DA1E441F-FF20-4A8C-8E3F-1F7F6C505CE0}" type="sibTrans" cxnId="{A85257C8-4B97-4DBF-B6F8-962B16171073}">
      <dgm:prSet/>
      <dgm:spPr/>
      <dgm:t>
        <a:bodyPr/>
        <a:lstStyle/>
        <a:p>
          <a:endParaRPr lang="zh-CN" altLang="en-US"/>
        </a:p>
      </dgm:t>
    </dgm:pt>
    <dgm:pt modelId="{C6DA970B-53A4-42EC-9DF0-74F57F34FB96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zh-CN" sz="1600" dirty="0" smtClean="0">
              <a:latin typeface="黑体" pitchFamily="49" charset="-122"/>
              <a:ea typeface="黑体" pitchFamily="49" charset="-122"/>
            </a:rPr>
            <a:t>整合销售渠道，包括旧版官网商城、电话销售、天猫旗舰、银行分期付款和新开始的企业员工采购系统（</a:t>
          </a:r>
          <a:r>
            <a:rPr lang="en-US" altLang="zh-CN" sz="1600" dirty="0" smtClean="0">
              <a:latin typeface="黑体" pitchFamily="49" charset="-122"/>
              <a:ea typeface="黑体" pitchFamily="49" charset="-122"/>
            </a:rPr>
            <a:t>EPP</a:t>
          </a:r>
          <a:r>
            <a:rPr lang="zh-CN" altLang="zh-CN" sz="1600" dirty="0" smtClean="0">
              <a:latin typeface="黑体" pitchFamily="49" charset="-122"/>
              <a:ea typeface="黑体" pitchFamily="49" charset="-122"/>
            </a:rPr>
            <a:t>）业务</a:t>
          </a:r>
          <a:endParaRPr lang="zh-CN" altLang="en-US" sz="1600" dirty="0">
            <a:latin typeface="黑体" pitchFamily="49" charset="-122"/>
            <a:ea typeface="黑体" pitchFamily="49" charset="-122"/>
          </a:endParaRPr>
        </a:p>
      </dgm:t>
    </dgm:pt>
    <dgm:pt modelId="{9B8A4A86-D120-478D-B0CE-AB4E0B8017D8}" type="parTrans" cxnId="{66B99B74-1AB8-4A00-89AE-3AE303FC7D27}">
      <dgm:prSet/>
      <dgm:spPr/>
      <dgm:t>
        <a:bodyPr/>
        <a:lstStyle/>
        <a:p>
          <a:endParaRPr lang="zh-CN" altLang="en-US"/>
        </a:p>
      </dgm:t>
    </dgm:pt>
    <dgm:pt modelId="{5D93EB21-2F37-45B5-A68E-E3F1276AD10F}" type="sibTrans" cxnId="{66B99B74-1AB8-4A00-89AE-3AE303FC7D27}">
      <dgm:prSet/>
      <dgm:spPr/>
      <dgm:t>
        <a:bodyPr/>
        <a:lstStyle/>
        <a:p>
          <a:endParaRPr lang="zh-CN" altLang="en-US"/>
        </a:p>
      </dgm:t>
    </dgm:pt>
    <dgm:pt modelId="{4D6F1700-4BF3-4432-9943-38785ACBE485}">
      <dgm:prSet custT="1"/>
      <dgm:spPr/>
      <dgm:t>
        <a:bodyPr/>
        <a:lstStyle/>
        <a:p>
          <a:r>
            <a:rPr lang="zh-CN" altLang="zh-CN" sz="1600" dirty="0" smtClean="0">
              <a:latin typeface="黑体" pitchFamily="49" charset="-122"/>
              <a:ea typeface="黑体" pitchFamily="49" charset="-122"/>
            </a:rPr>
            <a:t>业务模式：在网络平台的支撑下，通过前端销售平台、电子商务协同处理平台、其他系统，实现将联想官网、员工采购系统（</a:t>
          </a:r>
          <a:r>
            <a:rPr lang="en-US" altLang="zh-CN" sz="1600" dirty="0" smtClean="0">
              <a:latin typeface="黑体" pitchFamily="49" charset="-122"/>
              <a:ea typeface="黑体" pitchFamily="49" charset="-122"/>
            </a:rPr>
            <a:t>EPP</a:t>
          </a:r>
          <a:r>
            <a:rPr lang="zh-CN" altLang="zh-CN" sz="1600" dirty="0" smtClean="0">
              <a:latin typeface="黑体" pitchFamily="49" charset="-122"/>
              <a:ea typeface="黑体" pitchFamily="49" charset="-122"/>
            </a:rPr>
            <a:t>）和第三方平台全网销售整合的多渠道营销模式</a:t>
          </a:r>
        </a:p>
      </dgm:t>
    </dgm:pt>
    <dgm:pt modelId="{A45B99D7-6308-4D84-A38E-D43BE54AD4A8}" type="parTrans" cxnId="{E27B73D8-238F-4505-AD35-398418CDA49A}">
      <dgm:prSet/>
      <dgm:spPr/>
      <dgm:t>
        <a:bodyPr/>
        <a:lstStyle/>
        <a:p>
          <a:endParaRPr lang="zh-CN" altLang="en-US"/>
        </a:p>
      </dgm:t>
    </dgm:pt>
    <dgm:pt modelId="{B7D75F4B-FB04-414A-B43B-153432B55333}" type="sibTrans" cxnId="{E27B73D8-238F-4505-AD35-398418CDA49A}">
      <dgm:prSet/>
      <dgm:spPr/>
      <dgm:t>
        <a:bodyPr/>
        <a:lstStyle/>
        <a:p>
          <a:endParaRPr lang="zh-CN" altLang="en-US"/>
        </a:p>
      </dgm:t>
    </dgm:pt>
    <dgm:pt modelId="{7EBA9E40-3725-441E-BA69-58A150C9B60B}">
      <dgm:prSet custT="1"/>
      <dgm:spPr/>
      <dgm:t>
        <a:bodyPr/>
        <a:lstStyle/>
        <a:p>
          <a:r>
            <a:rPr lang="zh-CN" altLang="zh-CN" sz="1600" dirty="0" smtClean="0">
              <a:latin typeface="黑体" pitchFamily="49" charset="-122"/>
              <a:ea typeface="黑体" pitchFamily="49" charset="-122"/>
            </a:rPr>
            <a:t>系统架构：强调用户的多点联接，提高用户的体验</a:t>
          </a:r>
        </a:p>
      </dgm:t>
    </dgm:pt>
    <dgm:pt modelId="{EFF55927-8D97-44B9-9ADC-40F458F9B8BA}" type="parTrans" cxnId="{131854EB-263A-4A8E-A18E-337BAE9020B3}">
      <dgm:prSet/>
      <dgm:spPr/>
      <dgm:t>
        <a:bodyPr/>
        <a:lstStyle/>
        <a:p>
          <a:endParaRPr lang="zh-CN" altLang="en-US"/>
        </a:p>
      </dgm:t>
    </dgm:pt>
    <dgm:pt modelId="{F3286774-254C-442D-A74F-7B162F5A72D8}" type="sibTrans" cxnId="{131854EB-263A-4A8E-A18E-337BAE9020B3}">
      <dgm:prSet/>
      <dgm:spPr/>
      <dgm:t>
        <a:bodyPr/>
        <a:lstStyle/>
        <a:p>
          <a:endParaRPr lang="zh-CN" altLang="en-US"/>
        </a:p>
      </dgm:t>
    </dgm:pt>
    <dgm:pt modelId="{665005FD-B8FC-418C-8D28-1F570E3847E8}">
      <dgm:prSet custT="1"/>
      <dgm:spPr/>
      <dgm:t>
        <a:bodyPr/>
        <a:lstStyle/>
        <a:p>
          <a:r>
            <a:rPr lang="zh-CN" altLang="zh-CN" sz="1600" dirty="0" smtClean="0">
              <a:latin typeface="黑体" pitchFamily="49" charset="-122"/>
              <a:ea typeface="黑体" pitchFamily="49" charset="-122"/>
            </a:rPr>
            <a:t>整合后的平台，使得原来联想的各业务、销售管理系统通过统一的接口，实现了平台式的操作</a:t>
          </a:r>
        </a:p>
      </dgm:t>
    </dgm:pt>
    <dgm:pt modelId="{BD296A03-956D-431B-AAFF-9870C530A264}" type="parTrans" cxnId="{83820007-AB16-464E-B5C9-D7279C384531}">
      <dgm:prSet/>
      <dgm:spPr/>
      <dgm:t>
        <a:bodyPr/>
        <a:lstStyle/>
        <a:p>
          <a:endParaRPr lang="zh-CN" altLang="en-US"/>
        </a:p>
      </dgm:t>
    </dgm:pt>
    <dgm:pt modelId="{EF221784-153A-4202-A4C5-B4272E081A49}" type="sibTrans" cxnId="{83820007-AB16-464E-B5C9-D7279C384531}">
      <dgm:prSet/>
      <dgm:spPr/>
      <dgm:t>
        <a:bodyPr/>
        <a:lstStyle/>
        <a:p>
          <a:endParaRPr lang="zh-CN" altLang="en-US"/>
        </a:p>
      </dgm:t>
    </dgm:pt>
    <dgm:pt modelId="{49DCA90D-4326-47B4-AF22-999C3AB4527E}" type="pres">
      <dgm:prSet presAssocID="{D92218F9-BFF3-4D3D-B79C-73FBC3EABFC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108D1CC-3DC5-4005-9748-604A95871988}" type="pres">
      <dgm:prSet presAssocID="{BD7C5E8C-5F94-4AB0-85FB-1F42BE2490DD}" presName="composite" presStyleCnt="0"/>
      <dgm:spPr/>
    </dgm:pt>
    <dgm:pt modelId="{46D78952-4076-4CA1-A309-87DCE4DD171C}" type="pres">
      <dgm:prSet presAssocID="{BD7C5E8C-5F94-4AB0-85FB-1F42BE2490D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EEC2E2-8452-4C3F-AFE2-6C541FFA17C5}" type="pres">
      <dgm:prSet presAssocID="{BD7C5E8C-5F94-4AB0-85FB-1F42BE2490DD}" presName="descendantText" presStyleLbl="alignAcc1" presStyleIdx="0" presStyleCnt="3" custScaleY="1938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82906C-E64B-43F4-815D-BDE923A3C5C0}" type="pres">
      <dgm:prSet presAssocID="{E61EE39B-E822-4AD5-B0AC-75D9F14BA67C}" presName="sp" presStyleCnt="0"/>
      <dgm:spPr/>
    </dgm:pt>
    <dgm:pt modelId="{46B389D9-59DA-4BCC-8239-03CB7273F815}" type="pres">
      <dgm:prSet presAssocID="{B609F895-4A2F-49A5-8D73-77B772B5AF7C}" presName="composite" presStyleCnt="0"/>
      <dgm:spPr/>
    </dgm:pt>
    <dgm:pt modelId="{33BDC51D-F117-4ED7-8393-174C81740AFD}" type="pres">
      <dgm:prSet presAssocID="{B609F895-4A2F-49A5-8D73-77B772B5AF7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5C872A-8574-4B88-8349-17B660089A50}" type="pres">
      <dgm:prSet presAssocID="{B609F895-4A2F-49A5-8D73-77B772B5AF7C}" presName="descendantText" presStyleLbl="alignAcc1" presStyleIdx="1" presStyleCnt="3" custScaleY="85419" custLinFactNeighborY="202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08AA07-CACD-4AEA-BA0A-CD2FB8DE6986}" type="pres">
      <dgm:prSet presAssocID="{C408789A-78B2-4B6E-AFD0-FB4800D484DD}" presName="sp" presStyleCnt="0"/>
      <dgm:spPr/>
    </dgm:pt>
    <dgm:pt modelId="{04C53160-F07F-4A28-9561-A8479E0D8FE7}" type="pres">
      <dgm:prSet presAssocID="{2839C8B2-758E-4B6D-BC4B-C7A6D4CD08A4}" presName="composite" presStyleCnt="0"/>
      <dgm:spPr/>
    </dgm:pt>
    <dgm:pt modelId="{E8A66A99-BE8F-4443-B8AA-19ED848C4744}" type="pres">
      <dgm:prSet presAssocID="{2839C8B2-758E-4B6D-BC4B-C7A6D4CD08A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25E735-89F4-4591-9D2B-CECDD8FC3604}" type="pres">
      <dgm:prSet presAssocID="{2839C8B2-758E-4B6D-BC4B-C7A6D4CD08A4}" presName="descendantText" presStyleLbl="alignAcc1" presStyleIdx="2" presStyleCnt="3" custScaleY="1537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9DCBFD5-9C8B-443E-A558-F65AB2024D21}" type="presOf" srcId="{665005FD-B8FC-418C-8D28-1F570E3847E8}" destId="{E625E735-89F4-4591-9D2B-CECDD8FC3604}" srcOrd="0" destOrd="1" presId="urn:microsoft.com/office/officeart/2005/8/layout/chevron2"/>
    <dgm:cxn modelId="{919B8A82-A674-4331-868D-689B2BF3783D}" srcId="{BD7C5E8C-5F94-4AB0-85FB-1F42BE2490DD}" destId="{8E326F04-FE2A-4CF0-B55C-17C365048053}" srcOrd="0" destOrd="0" parTransId="{EAC90949-ED36-48C3-830A-202F27BDBC27}" sibTransId="{5C2226A7-1C44-4383-94D5-1E3DA12FD266}"/>
    <dgm:cxn modelId="{A4046322-6157-4A8C-83CE-945CBD808BB3}" srcId="{D92218F9-BFF3-4D3D-B79C-73FBC3EABFC1}" destId="{B609F895-4A2F-49A5-8D73-77B772B5AF7C}" srcOrd="1" destOrd="0" parTransId="{991E393F-EF85-41B4-A2EA-F459AF6462BB}" sibTransId="{C408789A-78B2-4B6E-AFD0-FB4800D484DD}"/>
    <dgm:cxn modelId="{E27B73D8-238F-4505-AD35-398418CDA49A}" srcId="{BD7C5E8C-5F94-4AB0-85FB-1F42BE2490DD}" destId="{4D6F1700-4BF3-4432-9943-38785ACBE485}" srcOrd="1" destOrd="0" parTransId="{A45B99D7-6308-4D84-A38E-D43BE54AD4A8}" sibTransId="{B7D75F4B-FB04-414A-B43B-153432B55333}"/>
    <dgm:cxn modelId="{646CCB05-B2EE-4007-B75D-C7000BFF8246}" type="presOf" srcId="{D92218F9-BFF3-4D3D-B79C-73FBC3EABFC1}" destId="{49DCA90D-4326-47B4-AF22-999C3AB4527E}" srcOrd="0" destOrd="0" presId="urn:microsoft.com/office/officeart/2005/8/layout/chevron2"/>
    <dgm:cxn modelId="{5A97294A-3114-486D-85C2-CE5F17F30BFB}" type="presOf" srcId="{BD7C5E8C-5F94-4AB0-85FB-1F42BE2490DD}" destId="{46D78952-4076-4CA1-A309-87DCE4DD171C}" srcOrd="0" destOrd="0" presId="urn:microsoft.com/office/officeart/2005/8/layout/chevron2"/>
    <dgm:cxn modelId="{33440F80-DBF9-4868-9FDE-71B1FE4525DA}" type="presOf" srcId="{2839C8B2-758E-4B6D-BC4B-C7A6D4CD08A4}" destId="{E8A66A99-BE8F-4443-B8AA-19ED848C4744}" srcOrd="0" destOrd="0" presId="urn:microsoft.com/office/officeart/2005/8/layout/chevron2"/>
    <dgm:cxn modelId="{C6A50754-DF17-4AF2-8A91-B25954E276B3}" srcId="{D92218F9-BFF3-4D3D-B79C-73FBC3EABFC1}" destId="{2839C8B2-758E-4B6D-BC4B-C7A6D4CD08A4}" srcOrd="2" destOrd="0" parTransId="{4B0EB70F-05DE-4C28-8A74-4581E0B1DA75}" sibTransId="{C56430D1-30A4-423C-8376-D03F03DF5983}"/>
    <dgm:cxn modelId="{4A5289F4-5073-4814-BF01-FB89E8E4E12C}" type="presOf" srcId="{C6DA970B-53A4-42EC-9DF0-74F57F34FB96}" destId="{895C872A-8574-4B88-8349-17B660089A50}" srcOrd="0" destOrd="0" presId="urn:microsoft.com/office/officeart/2005/8/layout/chevron2"/>
    <dgm:cxn modelId="{CD9D7839-AF49-4104-89C9-E5F9D6C0335B}" type="presOf" srcId="{7EBA9E40-3725-441E-BA69-58A150C9B60B}" destId="{66EEC2E2-8452-4C3F-AFE2-6C541FFA17C5}" srcOrd="0" destOrd="2" presId="urn:microsoft.com/office/officeart/2005/8/layout/chevron2"/>
    <dgm:cxn modelId="{131854EB-263A-4A8E-A18E-337BAE9020B3}" srcId="{BD7C5E8C-5F94-4AB0-85FB-1F42BE2490DD}" destId="{7EBA9E40-3725-441E-BA69-58A150C9B60B}" srcOrd="2" destOrd="0" parTransId="{EFF55927-8D97-44B9-9ADC-40F458F9B8BA}" sibTransId="{F3286774-254C-442D-A74F-7B162F5A72D8}"/>
    <dgm:cxn modelId="{5A99BDF0-E4AD-48CE-A488-2069C47C3718}" type="presOf" srcId="{B609F895-4A2F-49A5-8D73-77B772B5AF7C}" destId="{33BDC51D-F117-4ED7-8393-174C81740AFD}" srcOrd="0" destOrd="0" presId="urn:microsoft.com/office/officeart/2005/8/layout/chevron2"/>
    <dgm:cxn modelId="{6797F857-82C1-4480-AC92-8E40EB34BCB8}" type="presOf" srcId="{4D6F1700-4BF3-4432-9943-38785ACBE485}" destId="{66EEC2E2-8452-4C3F-AFE2-6C541FFA17C5}" srcOrd="0" destOrd="1" presId="urn:microsoft.com/office/officeart/2005/8/layout/chevron2"/>
    <dgm:cxn modelId="{28AC6B25-3378-49EF-9282-0A595319F215}" type="presOf" srcId="{82625F6F-99E0-4337-BB5B-D43190D0CD03}" destId="{E625E735-89F4-4591-9D2B-CECDD8FC3604}" srcOrd="0" destOrd="0" presId="urn:microsoft.com/office/officeart/2005/8/layout/chevron2"/>
    <dgm:cxn modelId="{DA77E040-EFB0-4752-BE30-33F7A15410BF}" srcId="{D92218F9-BFF3-4D3D-B79C-73FBC3EABFC1}" destId="{BD7C5E8C-5F94-4AB0-85FB-1F42BE2490DD}" srcOrd="0" destOrd="0" parTransId="{866AD3DC-F282-448E-9845-CCA0B9DF1A29}" sibTransId="{E61EE39B-E822-4AD5-B0AC-75D9F14BA67C}"/>
    <dgm:cxn modelId="{66B99B74-1AB8-4A00-89AE-3AE303FC7D27}" srcId="{B609F895-4A2F-49A5-8D73-77B772B5AF7C}" destId="{C6DA970B-53A4-42EC-9DF0-74F57F34FB96}" srcOrd="0" destOrd="0" parTransId="{9B8A4A86-D120-478D-B0CE-AB4E0B8017D8}" sibTransId="{5D93EB21-2F37-45B5-A68E-E3F1276AD10F}"/>
    <dgm:cxn modelId="{4FD03AD2-4D77-4633-B2EF-BA9F5E434AB6}" type="presOf" srcId="{8E326F04-FE2A-4CF0-B55C-17C365048053}" destId="{66EEC2E2-8452-4C3F-AFE2-6C541FFA17C5}" srcOrd="0" destOrd="0" presId="urn:microsoft.com/office/officeart/2005/8/layout/chevron2"/>
    <dgm:cxn modelId="{83820007-AB16-464E-B5C9-D7279C384531}" srcId="{2839C8B2-758E-4B6D-BC4B-C7A6D4CD08A4}" destId="{665005FD-B8FC-418C-8D28-1F570E3847E8}" srcOrd="1" destOrd="0" parTransId="{BD296A03-956D-431B-AAFF-9870C530A264}" sibTransId="{EF221784-153A-4202-A4C5-B4272E081A49}"/>
    <dgm:cxn modelId="{A85257C8-4B97-4DBF-B6F8-962B16171073}" srcId="{2839C8B2-758E-4B6D-BC4B-C7A6D4CD08A4}" destId="{82625F6F-99E0-4337-BB5B-D43190D0CD03}" srcOrd="0" destOrd="0" parTransId="{42D3A86F-923B-4369-9D15-99F8AA43259D}" sibTransId="{DA1E441F-FF20-4A8C-8E3F-1F7F6C505CE0}"/>
    <dgm:cxn modelId="{F9E555CA-6F4B-475E-A485-30B3F69C80FD}" type="presParOf" srcId="{49DCA90D-4326-47B4-AF22-999C3AB4527E}" destId="{F108D1CC-3DC5-4005-9748-604A95871988}" srcOrd="0" destOrd="0" presId="urn:microsoft.com/office/officeart/2005/8/layout/chevron2"/>
    <dgm:cxn modelId="{F37D9167-78DF-4226-AB79-63938FE12789}" type="presParOf" srcId="{F108D1CC-3DC5-4005-9748-604A95871988}" destId="{46D78952-4076-4CA1-A309-87DCE4DD171C}" srcOrd="0" destOrd="0" presId="urn:microsoft.com/office/officeart/2005/8/layout/chevron2"/>
    <dgm:cxn modelId="{16A830BE-CE8F-478B-ADD9-FA402040CC4D}" type="presParOf" srcId="{F108D1CC-3DC5-4005-9748-604A95871988}" destId="{66EEC2E2-8452-4C3F-AFE2-6C541FFA17C5}" srcOrd="1" destOrd="0" presId="urn:microsoft.com/office/officeart/2005/8/layout/chevron2"/>
    <dgm:cxn modelId="{8A25154A-1DE0-4AE4-9A1B-E1CBB7E7EF2B}" type="presParOf" srcId="{49DCA90D-4326-47B4-AF22-999C3AB4527E}" destId="{1D82906C-E64B-43F4-815D-BDE923A3C5C0}" srcOrd="1" destOrd="0" presId="urn:microsoft.com/office/officeart/2005/8/layout/chevron2"/>
    <dgm:cxn modelId="{A1F796D8-957A-4ABB-832B-7AFD817E60D4}" type="presParOf" srcId="{49DCA90D-4326-47B4-AF22-999C3AB4527E}" destId="{46B389D9-59DA-4BCC-8239-03CB7273F815}" srcOrd="2" destOrd="0" presId="urn:microsoft.com/office/officeart/2005/8/layout/chevron2"/>
    <dgm:cxn modelId="{A63653C9-C013-4892-825C-7C51A96C4A87}" type="presParOf" srcId="{46B389D9-59DA-4BCC-8239-03CB7273F815}" destId="{33BDC51D-F117-4ED7-8393-174C81740AFD}" srcOrd="0" destOrd="0" presId="urn:microsoft.com/office/officeart/2005/8/layout/chevron2"/>
    <dgm:cxn modelId="{CF472A15-6262-4D57-B3C9-10C0B3E0ADF2}" type="presParOf" srcId="{46B389D9-59DA-4BCC-8239-03CB7273F815}" destId="{895C872A-8574-4B88-8349-17B660089A50}" srcOrd="1" destOrd="0" presId="urn:microsoft.com/office/officeart/2005/8/layout/chevron2"/>
    <dgm:cxn modelId="{D14B6EBB-92CE-4CAA-9B0B-E77F2CC96234}" type="presParOf" srcId="{49DCA90D-4326-47B4-AF22-999C3AB4527E}" destId="{7C08AA07-CACD-4AEA-BA0A-CD2FB8DE6986}" srcOrd="3" destOrd="0" presId="urn:microsoft.com/office/officeart/2005/8/layout/chevron2"/>
    <dgm:cxn modelId="{2EF5C972-4C18-4510-98D6-F1AABD38341E}" type="presParOf" srcId="{49DCA90D-4326-47B4-AF22-999C3AB4527E}" destId="{04C53160-F07F-4A28-9561-A8479E0D8FE7}" srcOrd="4" destOrd="0" presId="urn:microsoft.com/office/officeart/2005/8/layout/chevron2"/>
    <dgm:cxn modelId="{CD12DAEF-AB78-47E9-885D-55B17052061A}" type="presParOf" srcId="{04C53160-F07F-4A28-9561-A8479E0D8FE7}" destId="{E8A66A99-BE8F-4443-B8AA-19ED848C4744}" srcOrd="0" destOrd="0" presId="urn:microsoft.com/office/officeart/2005/8/layout/chevron2"/>
    <dgm:cxn modelId="{9A0F2322-92B9-44C0-AE76-B782E0605F43}" type="presParOf" srcId="{04C53160-F07F-4A28-9561-A8479E0D8FE7}" destId="{E625E735-89F4-4591-9D2B-CECDD8FC360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5202AF-FF9B-4FD6-85E0-55ED2EC64438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7D61716-7DD0-4B56-8C39-F604BFFF11E9}">
      <dgm:prSet phldrT="[文本]"/>
      <dgm:spPr/>
      <dgm:t>
        <a:bodyPr/>
        <a:lstStyle/>
        <a:p>
          <a:r>
            <a:rPr lang="zh-CN" altLang="en-US" dirty="0" smtClean="0">
              <a:latin typeface="黑体" pitchFamily="49" charset="-122"/>
              <a:ea typeface="黑体" pitchFamily="49" charset="-122"/>
            </a:rPr>
            <a:t>业务做减法</a:t>
          </a:r>
          <a:endParaRPr lang="zh-CN" altLang="en-US" dirty="0">
            <a:latin typeface="黑体" pitchFamily="49" charset="-122"/>
            <a:ea typeface="黑体" pitchFamily="49" charset="-122"/>
          </a:endParaRPr>
        </a:p>
      </dgm:t>
    </dgm:pt>
    <dgm:pt modelId="{30E4019A-FFBA-465E-B602-CAF924EC5B2B}" type="parTrans" cxnId="{8E2649D6-ACE0-44EB-9272-AD9E7B58A4F1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0F965234-0452-4489-ACEA-AC869B8A27B3}" type="sibTrans" cxnId="{8E2649D6-ACE0-44EB-9272-AD9E7B58A4F1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43A17FFB-71A1-40C3-AC90-A3C0EE8BA4E7}">
      <dgm:prSet phldrT="[文本]" custT="1"/>
      <dgm:spPr/>
      <dgm:t>
        <a:bodyPr/>
        <a:lstStyle/>
        <a:p>
          <a:r>
            <a:rPr lang="zh-CN" altLang="en-US" sz="1600" dirty="0" smtClean="0">
              <a:latin typeface="黑体" pitchFamily="49" charset="-122"/>
              <a:ea typeface="黑体" pitchFamily="49" charset="-122"/>
            </a:rPr>
            <a:t>削减或加工不合理的运营模式</a:t>
          </a:r>
          <a:endParaRPr lang="zh-CN" altLang="en-US" sz="1600" dirty="0">
            <a:latin typeface="黑体" pitchFamily="49" charset="-122"/>
            <a:ea typeface="黑体" pitchFamily="49" charset="-122"/>
          </a:endParaRPr>
        </a:p>
      </dgm:t>
    </dgm:pt>
    <dgm:pt modelId="{00915608-5C8B-4AA4-9F4A-8F552E99B118}" type="parTrans" cxnId="{F3635B84-2EEB-4118-8B25-739E402AF9BB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0BBF34FF-B3FC-4C6B-BA13-DF588D5B7D4D}" type="sibTrans" cxnId="{F3635B84-2EEB-4118-8B25-739E402AF9BB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1561BF90-24D9-45E1-AB01-CB1C347087FB}">
      <dgm:prSet phldrT="[文本]"/>
      <dgm:spPr/>
      <dgm:t>
        <a:bodyPr/>
        <a:lstStyle/>
        <a:p>
          <a:r>
            <a:rPr lang="zh-CN" altLang="en-US" dirty="0" smtClean="0">
              <a:latin typeface="黑体" pitchFamily="49" charset="-122"/>
              <a:ea typeface="黑体" pitchFamily="49" charset="-122"/>
            </a:rPr>
            <a:t>全数据价值</a:t>
          </a:r>
          <a:endParaRPr lang="zh-CN" altLang="en-US" dirty="0">
            <a:latin typeface="黑体" pitchFamily="49" charset="-122"/>
            <a:ea typeface="黑体" pitchFamily="49" charset="-122"/>
          </a:endParaRPr>
        </a:p>
      </dgm:t>
    </dgm:pt>
    <dgm:pt modelId="{E3D78148-F598-4B10-B898-98192A19074F}" type="parTrans" cxnId="{9703C1D0-D063-4893-8DFD-9B0FE62EECB1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2C274B8D-1A34-4197-B98A-FE35F3A0D7C0}" type="sibTrans" cxnId="{9703C1D0-D063-4893-8DFD-9B0FE62EECB1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FF0101D8-ACCC-41AD-A454-AC36DA962441}">
      <dgm:prSet phldrT="[文本]" custT="1"/>
      <dgm:spPr/>
      <dgm:t>
        <a:bodyPr/>
        <a:lstStyle/>
        <a:p>
          <a:r>
            <a:rPr lang="zh-CN" altLang="en-US" sz="1600" dirty="0" smtClean="0">
              <a:latin typeface="黑体" pitchFamily="49" charset="-122"/>
              <a:ea typeface="黑体" pitchFamily="49" charset="-122"/>
            </a:rPr>
            <a:t>管理标准化</a:t>
          </a:r>
          <a:endParaRPr lang="zh-CN" altLang="en-US" sz="1600" dirty="0">
            <a:latin typeface="黑体" pitchFamily="49" charset="-122"/>
            <a:ea typeface="黑体" pitchFamily="49" charset="-122"/>
          </a:endParaRPr>
        </a:p>
      </dgm:t>
    </dgm:pt>
    <dgm:pt modelId="{21E2AF16-5DB7-4ED2-BFC1-854985DA56F5}" type="parTrans" cxnId="{C57B7BAC-8D4A-4181-859B-F7FD5240B5D1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3DF658DB-37B9-402D-8423-533206CCA712}" type="sibTrans" cxnId="{C57B7BAC-8D4A-4181-859B-F7FD5240B5D1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E247072A-A340-4E83-989E-DDD58CAD6530}">
      <dgm:prSet phldrT="[文本]"/>
      <dgm:spPr/>
      <dgm:t>
        <a:bodyPr/>
        <a:lstStyle/>
        <a:p>
          <a:r>
            <a:rPr lang="zh-CN" altLang="en-US" dirty="0" smtClean="0">
              <a:latin typeface="黑体" pitchFamily="49" charset="-122"/>
              <a:ea typeface="黑体" pitchFamily="49" charset="-122"/>
            </a:rPr>
            <a:t>分阶段敏捷迭代</a:t>
          </a:r>
          <a:endParaRPr lang="zh-CN" altLang="en-US" dirty="0">
            <a:latin typeface="黑体" pitchFamily="49" charset="-122"/>
            <a:ea typeface="黑体" pitchFamily="49" charset="-122"/>
          </a:endParaRPr>
        </a:p>
      </dgm:t>
    </dgm:pt>
    <dgm:pt modelId="{B125D806-DA43-41E0-AB1B-2B14B6BB0D20}" type="parTrans" cxnId="{FC3E0DDB-DF29-459E-9E66-7339CA62808B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57E9DB31-E4E4-43BF-9458-D17EDCDDE5F2}" type="sibTrans" cxnId="{FC3E0DDB-DF29-459E-9E66-7339CA62808B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34410F36-8106-4B50-9256-1A901AF0A2F7}">
      <dgm:prSet phldrT="[文本]" custT="1"/>
      <dgm:spPr/>
      <dgm:t>
        <a:bodyPr/>
        <a:lstStyle/>
        <a:p>
          <a:r>
            <a:rPr lang="zh-CN" altLang="en-US" sz="1600" dirty="0" smtClean="0">
              <a:latin typeface="黑体" pitchFamily="49" charset="-122"/>
              <a:ea typeface="黑体" pitchFamily="49" charset="-122"/>
            </a:rPr>
            <a:t>一期梳理业务、运营模式</a:t>
          </a:r>
          <a:endParaRPr lang="zh-CN" altLang="en-US" sz="1600" dirty="0">
            <a:latin typeface="黑体" pitchFamily="49" charset="-122"/>
            <a:ea typeface="黑体" pitchFamily="49" charset="-122"/>
          </a:endParaRPr>
        </a:p>
      </dgm:t>
    </dgm:pt>
    <dgm:pt modelId="{95E43962-C233-4FBA-92B9-D62CC988AEEB}" type="parTrans" cxnId="{35EBA831-F844-43A8-9FCA-AA01E50EA0FD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CEE3452D-A671-4983-AF0C-05DE88FFDA79}" type="sibTrans" cxnId="{35EBA831-F844-43A8-9FCA-AA01E50EA0FD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DE3EDAB0-6068-42B2-ADD4-33AA0C370AA4}">
      <dgm:prSet phldrT="[文本]"/>
      <dgm:spPr/>
      <dgm:t>
        <a:bodyPr/>
        <a:lstStyle/>
        <a:p>
          <a:r>
            <a:rPr lang="zh-CN" altLang="en-US" dirty="0" smtClean="0">
              <a:latin typeface="黑体" pitchFamily="49" charset="-122"/>
              <a:ea typeface="黑体" pitchFamily="49" charset="-122"/>
            </a:rPr>
            <a:t>互联网思维</a:t>
          </a:r>
          <a:endParaRPr lang="zh-CN" altLang="en-US" dirty="0">
            <a:latin typeface="黑体" pitchFamily="49" charset="-122"/>
            <a:ea typeface="黑体" pitchFamily="49" charset="-122"/>
          </a:endParaRPr>
        </a:p>
      </dgm:t>
    </dgm:pt>
    <dgm:pt modelId="{7924FC50-5F8F-4200-A68E-264F255050A7}" type="parTrans" cxnId="{C9E65E49-EF1E-4473-AA4D-EDC973CA5EE5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F2108B52-874F-428C-8736-FFB32F0E46E4}" type="sibTrans" cxnId="{C9E65E49-EF1E-4473-AA4D-EDC973CA5EE5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FF9DB018-01E6-4F3D-96F7-7B4590A48D00}">
      <dgm:prSet phldrT="[文本]" custT="1"/>
      <dgm:spPr/>
      <dgm:t>
        <a:bodyPr/>
        <a:lstStyle/>
        <a:p>
          <a:r>
            <a:rPr lang="zh-CN" altLang="en-US" sz="1600" dirty="0" smtClean="0">
              <a:latin typeface="黑体" pitchFamily="49" charset="-122"/>
              <a:ea typeface="黑体" pitchFamily="49" charset="-122"/>
            </a:rPr>
            <a:t>对新的需求采用碎片化方式，快速开发上线</a:t>
          </a:r>
          <a:endParaRPr lang="zh-CN" altLang="en-US" sz="1600" dirty="0">
            <a:latin typeface="黑体" pitchFamily="49" charset="-122"/>
            <a:ea typeface="黑体" pitchFamily="49" charset="-122"/>
          </a:endParaRPr>
        </a:p>
      </dgm:t>
    </dgm:pt>
    <dgm:pt modelId="{6C8A60F0-0E51-49DD-B75E-6B53DCA902CC}" type="parTrans" cxnId="{7FD184CA-A612-4F25-B7C7-8B9EBE6A254B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FB8F77E5-7611-4437-9F89-7B704B4A2033}" type="sibTrans" cxnId="{7FD184CA-A612-4F25-B7C7-8B9EBE6A254B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16A68C6C-7BB2-493C-8E9C-ED75FCE7B665}">
      <dgm:prSet phldrT="[文本]" custT="1"/>
      <dgm:spPr/>
      <dgm:t>
        <a:bodyPr/>
        <a:lstStyle/>
        <a:p>
          <a:r>
            <a:rPr lang="zh-CN" altLang="en-US" sz="1600" dirty="0" smtClean="0">
              <a:latin typeface="黑体" pitchFamily="49" charset="-122"/>
              <a:ea typeface="黑体" pitchFamily="49" charset="-122"/>
            </a:rPr>
            <a:t>业务流程化</a:t>
          </a:r>
          <a:endParaRPr lang="zh-CN" altLang="en-US" sz="1600" dirty="0">
            <a:latin typeface="黑体" pitchFamily="49" charset="-122"/>
            <a:ea typeface="黑体" pitchFamily="49" charset="-122"/>
          </a:endParaRPr>
        </a:p>
      </dgm:t>
    </dgm:pt>
    <dgm:pt modelId="{C83856AF-2F13-43EA-96A6-C69B697A16F1}" type="parTrans" cxnId="{F3F965D0-3CAA-4D3D-A99D-F4E3A8003C97}">
      <dgm:prSet/>
      <dgm:spPr/>
      <dgm:t>
        <a:bodyPr/>
        <a:lstStyle/>
        <a:p>
          <a:endParaRPr lang="zh-CN" altLang="en-US"/>
        </a:p>
      </dgm:t>
    </dgm:pt>
    <dgm:pt modelId="{2AFA4317-ACC2-48A5-BF98-AB1654495376}" type="sibTrans" cxnId="{F3F965D0-3CAA-4D3D-A99D-F4E3A8003C97}">
      <dgm:prSet/>
      <dgm:spPr/>
      <dgm:t>
        <a:bodyPr/>
        <a:lstStyle/>
        <a:p>
          <a:endParaRPr lang="zh-CN" altLang="en-US"/>
        </a:p>
      </dgm:t>
    </dgm:pt>
    <dgm:pt modelId="{EDD51858-39C8-4A2B-A5C0-F139831CBEA8}">
      <dgm:prSet phldrT="[文本]" custT="1"/>
      <dgm:spPr/>
      <dgm:t>
        <a:bodyPr/>
        <a:lstStyle/>
        <a:p>
          <a:r>
            <a:rPr lang="zh-CN" altLang="en-US" sz="1600" dirty="0" smtClean="0">
              <a:latin typeface="黑体" pitchFamily="49" charset="-122"/>
              <a:ea typeface="黑体" pitchFamily="49" charset="-122"/>
            </a:rPr>
            <a:t>精准营销模型化</a:t>
          </a:r>
          <a:endParaRPr lang="zh-CN" altLang="en-US" sz="1600" dirty="0">
            <a:latin typeface="黑体" pitchFamily="49" charset="-122"/>
            <a:ea typeface="黑体" pitchFamily="49" charset="-122"/>
          </a:endParaRPr>
        </a:p>
      </dgm:t>
    </dgm:pt>
    <dgm:pt modelId="{C302FD5C-72DE-4246-9671-9C894962174A}" type="parTrans" cxnId="{54DD8EA4-ACF4-4B8E-95FA-40778C8CC3DF}">
      <dgm:prSet/>
      <dgm:spPr/>
      <dgm:t>
        <a:bodyPr/>
        <a:lstStyle/>
        <a:p>
          <a:endParaRPr lang="zh-CN" altLang="en-US"/>
        </a:p>
      </dgm:t>
    </dgm:pt>
    <dgm:pt modelId="{04208DAF-12E0-4B25-989B-6F3D561EC627}" type="sibTrans" cxnId="{54DD8EA4-ACF4-4B8E-95FA-40778C8CC3DF}">
      <dgm:prSet/>
      <dgm:spPr/>
      <dgm:t>
        <a:bodyPr/>
        <a:lstStyle/>
        <a:p>
          <a:endParaRPr lang="zh-CN" altLang="en-US"/>
        </a:p>
      </dgm:t>
    </dgm:pt>
    <dgm:pt modelId="{67A9CD11-33D9-4F75-8069-FBF9492E6756}">
      <dgm:prSet phldrT="[文本]" custT="1"/>
      <dgm:spPr/>
      <dgm:t>
        <a:bodyPr/>
        <a:lstStyle/>
        <a:p>
          <a:r>
            <a:rPr lang="zh-CN" altLang="en-US" sz="1600" dirty="0" smtClean="0">
              <a:latin typeface="黑体" pitchFamily="49" charset="-122"/>
              <a:ea typeface="黑体" pitchFamily="49" charset="-122"/>
            </a:rPr>
            <a:t>二期优化平台，扩展渠道，精准营销</a:t>
          </a:r>
          <a:endParaRPr lang="zh-CN" altLang="en-US" sz="1600" dirty="0">
            <a:latin typeface="黑体" pitchFamily="49" charset="-122"/>
            <a:ea typeface="黑体" pitchFamily="49" charset="-122"/>
          </a:endParaRPr>
        </a:p>
      </dgm:t>
    </dgm:pt>
    <dgm:pt modelId="{53C9E68B-DE05-4728-B495-EB8E97CE8E32}" type="parTrans" cxnId="{590B0763-68EC-4EBB-99A7-EDDB6CF0F2D3}">
      <dgm:prSet/>
      <dgm:spPr/>
      <dgm:t>
        <a:bodyPr/>
        <a:lstStyle/>
        <a:p>
          <a:endParaRPr lang="zh-CN" altLang="en-US"/>
        </a:p>
      </dgm:t>
    </dgm:pt>
    <dgm:pt modelId="{B4C8BD1C-FAC5-4FAC-96D9-E66A1E4C3984}" type="sibTrans" cxnId="{590B0763-68EC-4EBB-99A7-EDDB6CF0F2D3}">
      <dgm:prSet/>
      <dgm:spPr/>
      <dgm:t>
        <a:bodyPr/>
        <a:lstStyle/>
        <a:p>
          <a:endParaRPr lang="zh-CN" altLang="en-US"/>
        </a:p>
      </dgm:t>
    </dgm:pt>
    <dgm:pt modelId="{007AFE0A-D378-4B5A-9201-3F9E7DC0961B}" type="pres">
      <dgm:prSet presAssocID="{A15202AF-FF9B-4FD6-85E0-55ED2EC6443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5A4781F-ECDA-4656-B892-55FBA0353E1D}" type="pres">
      <dgm:prSet presAssocID="{A15202AF-FF9B-4FD6-85E0-55ED2EC64438}" presName="children" presStyleCnt="0"/>
      <dgm:spPr/>
    </dgm:pt>
    <dgm:pt modelId="{E1989296-B8B4-4168-A271-B29DF856A6E4}" type="pres">
      <dgm:prSet presAssocID="{A15202AF-FF9B-4FD6-85E0-55ED2EC64438}" presName="child1group" presStyleCnt="0"/>
      <dgm:spPr/>
    </dgm:pt>
    <dgm:pt modelId="{9D5ADBAA-6BF8-4BB4-8D67-02CC3BCE8E64}" type="pres">
      <dgm:prSet presAssocID="{A15202AF-FF9B-4FD6-85E0-55ED2EC64438}" presName="child1" presStyleLbl="bgAcc1" presStyleIdx="0" presStyleCnt="4" custScaleX="133627" custScaleY="134086" custLinFactNeighborX="-26117"/>
      <dgm:spPr/>
      <dgm:t>
        <a:bodyPr/>
        <a:lstStyle/>
        <a:p>
          <a:endParaRPr lang="zh-CN" altLang="en-US"/>
        </a:p>
      </dgm:t>
    </dgm:pt>
    <dgm:pt modelId="{5BC19C1A-DC48-4E72-A63D-F07C74669B72}" type="pres">
      <dgm:prSet presAssocID="{A15202AF-FF9B-4FD6-85E0-55ED2EC6443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3549B2-E0B1-42B5-875B-53EF72FAF742}" type="pres">
      <dgm:prSet presAssocID="{A15202AF-FF9B-4FD6-85E0-55ED2EC64438}" presName="child2group" presStyleCnt="0"/>
      <dgm:spPr/>
    </dgm:pt>
    <dgm:pt modelId="{74AAA0D6-D848-47B2-B85E-5BC1541F70BA}" type="pres">
      <dgm:prSet presAssocID="{A15202AF-FF9B-4FD6-85E0-55ED2EC64438}" presName="child2" presStyleLbl="bgAcc1" presStyleIdx="1" presStyleCnt="4" custScaleX="133627" custScaleY="134131" custLinFactNeighborX="41555"/>
      <dgm:spPr/>
      <dgm:t>
        <a:bodyPr/>
        <a:lstStyle/>
        <a:p>
          <a:endParaRPr lang="zh-CN" altLang="en-US"/>
        </a:p>
      </dgm:t>
    </dgm:pt>
    <dgm:pt modelId="{439C8D8E-BBCD-4DA0-B974-E295DDAAC850}" type="pres">
      <dgm:prSet presAssocID="{A15202AF-FF9B-4FD6-85E0-55ED2EC6443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BF14F3-C9AC-423B-9129-47CDE2CADAAE}" type="pres">
      <dgm:prSet presAssocID="{A15202AF-FF9B-4FD6-85E0-55ED2EC64438}" presName="child3group" presStyleCnt="0"/>
      <dgm:spPr/>
    </dgm:pt>
    <dgm:pt modelId="{C72C1358-1EC3-485B-8479-AB985EAD4C77}" type="pres">
      <dgm:prSet presAssocID="{A15202AF-FF9B-4FD6-85E0-55ED2EC64438}" presName="child3" presStyleLbl="bgAcc1" presStyleIdx="2" presStyleCnt="4" custScaleX="137404" custScaleY="137667" custLinFactNeighborX="38561" custLinFactNeighborY="11037"/>
      <dgm:spPr/>
      <dgm:t>
        <a:bodyPr/>
        <a:lstStyle/>
        <a:p>
          <a:endParaRPr lang="zh-CN" altLang="en-US"/>
        </a:p>
      </dgm:t>
    </dgm:pt>
    <dgm:pt modelId="{A50CD1BD-8989-46A8-B366-4105E10C368E}" type="pres">
      <dgm:prSet presAssocID="{A15202AF-FF9B-4FD6-85E0-55ED2EC6443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1FD16B-6DD9-415E-B20B-E164AAAD41C8}" type="pres">
      <dgm:prSet presAssocID="{A15202AF-FF9B-4FD6-85E0-55ED2EC64438}" presName="child4group" presStyleCnt="0"/>
      <dgm:spPr/>
    </dgm:pt>
    <dgm:pt modelId="{5B604B3A-2A0C-4DF0-866C-FC10D9835517}" type="pres">
      <dgm:prSet presAssocID="{A15202AF-FF9B-4FD6-85E0-55ED2EC64438}" presName="child4" presStyleLbl="bgAcc1" presStyleIdx="3" presStyleCnt="4" custScaleX="133627" custScaleY="134086" custLinFactNeighborX="-26117"/>
      <dgm:spPr/>
      <dgm:t>
        <a:bodyPr/>
        <a:lstStyle/>
        <a:p>
          <a:endParaRPr lang="zh-CN" altLang="en-US"/>
        </a:p>
      </dgm:t>
    </dgm:pt>
    <dgm:pt modelId="{4D9479B3-7CDB-4BD0-990B-310781745F8B}" type="pres">
      <dgm:prSet presAssocID="{A15202AF-FF9B-4FD6-85E0-55ED2EC6443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7EE9A-B713-4C3E-B678-F4B5F27D060A}" type="pres">
      <dgm:prSet presAssocID="{A15202AF-FF9B-4FD6-85E0-55ED2EC64438}" presName="childPlaceholder" presStyleCnt="0"/>
      <dgm:spPr/>
    </dgm:pt>
    <dgm:pt modelId="{E3B18B13-6E32-431C-8628-8BC0BBD1E5EB}" type="pres">
      <dgm:prSet presAssocID="{A15202AF-FF9B-4FD6-85E0-55ED2EC64438}" presName="circle" presStyleCnt="0"/>
      <dgm:spPr/>
    </dgm:pt>
    <dgm:pt modelId="{FC717CBD-DE76-4547-8749-CE2FE046747B}" type="pres">
      <dgm:prSet presAssocID="{A15202AF-FF9B-4FD6-85E0-55ED2EC6443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4C6F66-9CF8-4855-A22E-B54EE2DD5BF0}" type="pres">
      <dgm:prSet presAssocID="{A15202AF-FF9B-4FD6-85E0-55ED2EC6443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E76ACD-176F-4E7E-A989-BE0C82B83F27}" type="pres">
      <dgm:prSet presAssocID="{A15202AF-FF9B-4FD6-85E0-55ED2EC6443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7494B2-94CD-42A1-BE93-C9945C03B040}" type="pres">
      <dgm:prSet presAssocID="{A15202AF-FF9B-4FD6-85E0-55ED2EC6443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7FB2FC-2E17-4A18-B739-2C976C6BAD3C}" type="pres">
      <dgm:prSet presAssocID="{A15202AF-FF9B-4FD6-85E0-55ED2EC64438}" presName="quadrantPlaceholder" presStyleCnt="0"/>
      <dgm:spPr/>
    </dgm:pt>
    <dgm:pt modelId="{5360E6FA-C3C1-4682-8A46-24C1A7A6D42C}" type="pres">
      <dgm:prSet presAssocID="{A15202AF-FF9B-4FD6-85E0-55ED2EC64438}" presName="center1" presStyleLbl="fgShp" presStyleIdx="0" presStyleCnt="2"/>
      <dgm:spPr/>
    </dgm:pt>
    <dgm:pt modelId="{2EBE3EAD-CD31-4F2D-9F58-5C68C03AA6F0}" type="pres">
      <dgm:prSet presAssocID="{A15202AF-FF9B-4FD6-85E0-55ED2EC64438}" presName="center2" presStyleLbl="fgShp" presStyleIdx="1" presStyleCnt="2"/>
      <dgm:spPr/>
    </dgm:pt>
  </dgm:ptLst>
  <dgm:cxnLst>
    <dgm:cxn modelId="{914ECAD4-B6E8-4BC0-8C8F-AE9C3F4D704A}" type="presOf" srcId="{DE3EDAB0-6068-42B2-ADD4-33AA0C370AA4}" destId="{177494B2-94CD-42A1-BE93-C9945C03B040}" srcOrd="0" destOrd="0" presId="urn:microsoft.com/office/officeart/2005/8/layout/cycle4"/>
    <dgm:cxn modelId="{9703C1D0-D063-4893-8DFD-9B0FE62EECB1}" srcId="{A15202AF-FF9B-4FD6-85E0-55ED2EC64438}" destId="{1561BF90-24D9-45E1-AB01-CB1C347087FB}" srcOrd="1" destOrd="0" parTransId="{E3D78148-F598-4B10-B898-98192A19074F}" sibTransId="{2C274B8D-1A34-4197-B98A-FE35F3A0D7C0}"/>
    <dgm:cxn modelId="{739D77BA-6747-4912-B615-09140690B7E7}" type="presOf" srcId="{34410F36-8106-4B50-9256-1A901AF0A2F7}" destId="{A50CD1BD-8989-46A8-B366-4105E10C368E}" srcOrd="1" destOrd="0" presId="urn:microsoft.com/office/officeart/2005/8/layout/cycle4"/>
    <dgm:cxn modelId="{C92CB961-5BBB-4FB9-8E1F-4E375C401F05}" type="presOf" srcId="{C7D61716-7DD0-4B56-8C39-F604BFFF11E9}" destId="{FC717CBD-DE76-4547-8749-CE2FE046747B}" srcOrd="0" destOrd="0" presId="urn:microsoft.com/office/officeart/2005/8/layout/cycle4"/>
    <dgm:cxn modelId="{29171DBB-58F5-459E-8989-DF9504527522}" type="presOf" srcId="{FF9DB018-01E6-4F3D-96F7-7B4590A48D00}" destId="{5B604B3A-2A0C-4DF0-866C-FC10D9835517}" srcOrd="0" destOrd="0" presId="urn:microsoft.com/office/officeart/2005/8/layout/cycle4"/>
    <dgm:cxn modelId="{A54CFD66-2576-4BA1-9A84-A09EE5DAC8DD}" type="presOf" srcId="{16A68C6C-7BB2-493C-8E9C-ED75FCE7B665}" destId="{74AAA0D6-D848-47B2-B85E-5BC1541F70BA}" srcOrd="0" destOrd="1" presId="urn:microsoft.com/office/officeart/2005/8/layout/cycle4"/>
    <dgm:cxn modelId="{03D2B708-4891-40A9-89C4-D586F73CCBC5}" type="presOf" srcId="{43A17FFB-71A1-40C3-AC90-A3C0EE8BA4E7}" destId="{9D5ADBAA-6BF8-4BB4-8D67-02CC3BCE8E64}" srcOrd="0" destOrd="0" presId="urn:microsoft.com/office/officeart/2005/8/layout/cycle4"/>
    <dgm:cxn modelId="{54DD8EA4-ACF4-4B8E-95FA-40778C8CC3DF}" srcId="{1561BF90-24D9-45E1-AB01-CB1C347087FB}" destId="{EDD51858-39C8-4A2B-A5C0-F139831CBEA8}" srcOrd="2" destOrd="0" parTransId="{C302FD5C-72DE-4246-9671-9C894962174A}" sibTransId="{04208DAF-12E0-4B25-989B-6F3D561EC627}"/>
    <dgm:cxn modelId="{39AB65D2-A69D-4B0D-93D0-3768A90A0ABA}" type="presOf" srcId="{FF0101D8-ACCC-41AD-A454-AC36DA962441}" destId="{439C8D8E-BBCD-4DA0-B974-E295DDAAC850}" srcOrd="1" destOrd="0" presId="urn:microsoft.com/office/officeart/2005/8/layout/cycle4"/>
    <dgm:cxn modelId="{4C5C6A48-5262-4AC9-8973-657335C29B3A}" type="presOf" srcId="{16A68C6C-7BB2-493C-8E9C-ED75FCE7B665}" destId="{439C8D8E-BBCD-4DA0-B974-E295DDAAC850}" srcOrd="1" destOrd="1" presId="urn:microsoft.com/office/officeart/2005/8/layout/cycle4"/>
    <dgm:cxn modelId="{57618B56-D7C7-4B5D-81D2-57D2B860639C}" type="presOf" srcId="{A15202AF-FF9B-4FD6-85E0-55ED2EC64438}" destId="{007AFE0A-D378-4B5A-9201-3F9E7DC0961B}" srcOrd="0" destOrd="0" presId="urn:microsoft.com/office/officeart/2005/8/layout/cycle4"/>
    <dgm:cxn modelId="{590B0763-68EC-4EBB-99A7-EDDB6CF0F2D3}" srcId="{E247072A-A340-4E83-989E-DDD58CAD6530}" destId="{67A9CD11-33D9-4F75-8069-FBF9492E6756}" srcOrd="1" destOrd="0" parTransId="{53C9E68B-DE05-4728-B495-EB8E97CE8E32}" sibTransId="{B4C8BD1C-FAC5-4FAC-96D9-E66A1E4C3984}"/>
    <dgm:cxn modelId="{35EBA831-F844-43A8-9FCA-AA01E50EA0FD}" srcId="{E247072A-A340-4E83-989E-DDD58CAD6530}" destId="{34410F36-8106-4B50-9256-1A901AF0A2F7}" srcOrd="0" destOrd="0" parTransId="{95E43962-C233-4FBA-92B9-D62CC988AEEB}" sibTransId="{CEE3452D-A671-4983-AF0C-05DE88FFDA79}"/>
    <dgm:cxn modelId="{209C173F-3BA6-4817-8AF2-5CEFA3EBAD51}" type="presOf" srcId="{43A17FFB-71A1-40C3-AC90-A3C0EE8BA4E7}" destId="{5BC19C1A-DC48-4E72-A63D-F07C74669B72}" srcOrd="1" destOrd="0" presId="urn:microsoft.com/office/officeart/2005/8/layout/cycle4"/>
    <dgm:cxn modelId="{9C06E93A-4E55-4894-80B5-F1167C450101}" type="presOf" srcId="{EDD51858-39C8-4A2B-A5C0-F139831CBEA8}" destId="{439C8D8E-BBCD-4DA0-B974-E295DDAAC850}" srcOrd="1" destOrd="2" presId="urn:microsoft.com/office/officeart/2005/8/layout/cycle4"/>
    <dgm:cxn modelId="{FC3E0DDB-DF29-459E-9E66-7339CA62808B}" srcId="{A15202AF-FF9B-4FD6-85E0-55ED2EC64438}" destId="{E247072A-A340-4E83-989E-DDD58CAD6530}" srcOrd="2" destOrd="0" parTransId="{B125D806-DA43-41E0-AB1B-2B14B6BB0D20}" sibTransId="{57E9DB31-E4E4-43BF-9458-D17EDCDDE5F2}"/>
    <dgm:cxn modelId="{58030027-0801-46E6-935C-13E218D2EA14}" type="presOf" srcId="{67A9CD11-33D9-4F75-8069-FBF9492E6756}" destId="{C72C1358-1EC3-485B-8479-AB985EAD4C77}" srcOrd="0" destOrd="1" presId="urn:microsoft.com/office/officeart/2005/8/layout/cycle4"/>
    <dgm:cxn modelId="{C4377596-9F40-440A-95F0-95158452C1B6}" type="presOf" srcId="{E247072A-A340-4E83-989E-DDD58CAD6530}" destId="{21E76ACD-176F-4E7E-A989-BE0C82B83F27}" srcOrd="0" destOrd="0" presId="urn:microsoft.com/office/officeart/2005/8/layout/cycle4"/>
    <dgm:cxn modelId="{F3F965D0-3CAA-4D3D-A99D-F4E3A8003C97}" srcId="{1561BF90-24D9-45E1-AB01-CB1C347087FB}" destId="{16A68C6C-7BB2-493C-8E9C-ED75FCE7B665}" srcOrd="1" destOrd="0" parTransId="{C83856AF-2F13-43EA-96A6-C69B697A16F1}" sibTransId="{2AFA4317-ACC2-48A5-BF98-AB1654495376}"/>
    <dgm:cxn modelId="{8E2649D6-ACE0-44EB-9272-AD9E7B58A4F1}" srcId="{A15202AF-FF9B-4FD6-85E0-55ED2EC64438}" destId="{C7D61716-7DD0-4B56-8C39-F604BFFF11E9}" srcOrd="0" destOrd="0" parTransId="{30E4019A-FFBA-465E-B602-CAF924EC5B2B}" sibTransId="{0F965234-0452-4489-ACEA-AC869B8A27B3}"/>
    <dgm:cxn modelId="{6466AF1B-55DC-424E-A1D2-292846DC3A37}" type="presOf" srcId="{34410F36-8106-4B50-9256-1A901AF0A2F7}" destId="{C72C1358-1EC3-485B-8479-AB985EAD4C77}" srcOrd="0" destOrd="0" presId="urn:microsoft.com/office/officeart/2005/8/layout/cycle4"/>
    <dgm:cxn modelId="{76DBA790-80F6-439F-824A-513218E60DA4}" type="presOf" srcId="{67A9CD11-33D9-4F75-8069-FBF9492E6756}" destId="{A50CD1BD-8989-46A8-B366-4105E10C368E}" srcOrd="1" destOrd="1" presId="urn:microsoft.com/office/officeart/2005/8/layout/cycle4"/>
    <dgm:cxn modelId="{90E892A5-F153-4CE6-8B46-1AA42EA9311A}" type="presOf" srcId="{FF9DB018-01E6-4F3D-96F7-7B4590A48D00}" destId="{4D9479B3-7CDB-4BD0-990B-310781745F8B}" srcOrd="1" destOrd="0" presId="urn:microsoft.com/office/officeart/2005/8/layout/cycle4"/>
    <dgm:cxn modelId="{7FD184CA-A612-4F25-B7C7-8B9EBE6A254B}" srcId="{DE3EDAB0-6068-42B2-ADD4-33AA0C370AA4}" destId="{FF9DB018-01E6-4F3D-96F7-7B4590A48D00}" srcOrd="0" destOrd="0" parTransId="{6C8A60F0-0E51-49DD-B75E-6B53DCA902CC}" sibTransId="{FB8F77E5-7611-4437-9F89-7B704B4A2033}"/>
    <dgm:cxn modelId="{E20E9557-8495-42D9-903A-2A7B287DDDFD}" type="presOf" srcId="{FF0101D8-ACCC-41AD-A454-AC36DA962441}" destId="{74AAA0D6-D848-47B2-B85E-5BC1541F70BA}" srcOrd="0" destOrd="0" presId="urn:microsoft.com/office/officeart/2005/8/layout/cycle4"/>
    <dgm:cxn modelId="{F3635B84-2EEB-4118-8B25-739E402AF9BB}" srcId="{C7D61716-7DD0-4B56-8C39-F604BFFF11E9}" destId="{43A17FFB-71A1-40C3-AC90-A3C0EE8BA4E7}" srcOrd="0" destOrd="0" parTransId="{00915608-5C8B-4AA4-9F4A-8F552E99B118}" sibTransId="{0BBF34FF-B3FC-4C6B-BA13-DF588D5B7D4D}"/>
    <dgm:cxn modelId="{622EF735-0EB8-46E8-85DA-5FA9C7CF2C4F}" type="presOf" srcId="{EDD51858-39C8-4A2B-A5C0-F139831CBEA8}" destId="{74AAA0D6-D848-47B2-B85E-5BC1541F70BA}" srcOrd="0" destOrd="2" presId="urn:microsoft.com/office/officeart/2005/8/layout/cycle4"/>
    <dgm:cxn modelId="{C57B7BAC-8D4A-4181-859B-F7FD5240B5D1}" srcId="{1561BF90-24D9-45E1-AB01-CB1C347087FB}" destId="{FF0101D8-ACCC-41AD-A454-AC36DA962441}" srcOrd="0" destOrd="0" parTransId="{21E2AF16-5DB7-4ED2-BFC1-854985DA56F5}" sibTransId="{3DF658DB-37B9-402D-8423-533206CCA712}"/>
    <dgm:cxn modelId="{C9E65E49-EF1E-4473-AA4D-EDC973CA5EE5}" srcId="{A15202AF-FF9B-4FD6-85E0-55ED2EC64438}" destId="{DE3EDAB0-6068-42B2-ADD4-33AA0C370AA4}" srcOrd="3" destOrd="0" parTransId="{7924FC50-5F8F-4200-A68E-264F255050A7}" sibTransId="{F2108B52-874F-428C-8736-FFB32F0E46E4}"/>
    <dgm:cxn modelId="{F098EFBF-0981-4761-BABA-979CD1B04305}" type="presOf" srcId="{1561BF90-24D9-45E1-AB01-CB1C347087FB}" destId="{3C4C6F66-9CF8-4855-A22E-B54EE2DD5BF0}" srcOrd="0" destOrd="0" presId="urn:microsoft.com/office/officeart/2005/8/layout/cycle4"/>
    <dgm:cxn modelId="{537C3364-84DB-45E5-9C91-97B9D7E91A83}" type="presParOf" srcId="{007AFE0A-D378-4B5A-9201-3F9E7DC0961B}" destId="{15A4781F-ECDA-4656-B892-55FBA0353E1D}" srcOrd="0" destOrd="0" presId="urn:microsoft.com/office/officeart/2005/8/layout/cycle4"/>
    <dgm:cxn modelId="{39E1B8E3-E8A1-4CA2-B120-6692DBDBAC46}" type="presParOf" srcId="{15A4781F-ECDA-4656-B892-55FBA0353E1D}" destId="{E1989296-B8B4-4168-A271-B29DF856A6E4}" srcOrd="0" destOrd="0" presId="urn:microsoft.com/office/officeart/2005/8/layout/cycle4"/>
    <dgm:cxn modelId="{732B490C-8840-4A55-A914-7B001F61AE06}" type="presParOf" srcId="{E1989296-B8B4-4168-A271-B29DF856A6E4}" destId="{9D5ADBAA-6BF8-4BB4-8D67-02CC3BCE8E64}" srcOrd="0" destOrd="0" presId="urn:microsoft.com/office/officeart/2005/8/layout/cycle4"/>
    <dgm:cxn modelId="{609C7C75-E26A-42B1-ACD7-97C907573798}" type="presParOf" srcId="{E1989296-B8B4-4168-A271-B29DF856A6E4}" destId="{5BC19C1A-DC48-4E72-A63D-F07C74669B72}" srcOrd="1" destOrd="0" presId="urn:microsoft.com/office/officeart/2005/8/layout/cycle4"/>
    <dgm:cxn modelId="{9A6F58E7-C804-496D-AFAF-808E59C2C258}" type="presParOf" srcId="{15A4781F-ECDA-4656-B892-55FBA0353E1D}" destId="{093549B2-E0B1-42B5-875B-53EF72FAF742}" srcOrd="1" destOrd="0" presId="urn:microsoft.com/office/officeart/2005/8/layout/cycle4"/>
    <dgm:cxn modelId="{CDEE07B1-36FA-4FFE-9ECF-1B877AD8A94E}" type="presParOf" srcId="{093549B2-E0B1-42B5-875B-53EF72FAF742}" destId="{74AAA0D6-D848-47B2-B85E-5BC1541F70BA}" srcOrd="0" destOrd="0" presId="urn:microsoft.com/office/officeart/2005/8/layout/cycle4"/>
    <dgm:cxn modelId="{61711711-B7C8-4D40-8A9C-46CD3AC42FCB}" type="presParOf" srcId="{093549B2-E0B1-42B5-875B-53EF72FAF742}" destId="{439C8D8E-BBCD-4DA0-B974-E295DDAAC850}" srcOrd="1" destOrd="0" presId="urn:microsoft.com/office/officeart/2005/8/layout/cycle4"/>
    <dgm:cxn modelId="{76193C0E-A7C7-421D-A095-2AC3C47BD21E}" type="presParOf" srcId="{15A4781F-ECDA-4656-B892-55FBA0353E1D}" destId="{AABF14F3-C9AC-423B-9129-47CDE2CADAAE}" srcOrd="2" destOrd="0" presId="urn:microsoft.com/office/officeart/2005/8/layout/cycle4"/>
    <dgm:cxn modelId="{E83616A0-70C0-49A6-AB8D-835527994390}" type="presParOf" srcId="{AABF14F3-C9AC-423B-9129-47CDE2CADAAE}" destId="{C72C1358-1EC3-485B-8479-AB985EAD4C77}" srcOrd="0" destOrd="0" presId="urn:microsoft.com/office/officeart/2005/8/layout/cycle4"/>
    <dgm:cxn modelId="{026DCF2C-BD34-4DCE-965E-DDE06D40043F}" type="presParOf" srcId="{AABF14F3-C9AC-423B-9129-47CDE2CADAAE}" destId="{A50CD1BD-8989-46A8-B366-4105E10C368E}" srcOrd="1" destOrd="0" presId="urn:microsoft.com/office/officeart/2005/8/layout/cycle4"/>
    <dgm:cxn modelId="{E29BDB12-4F66-4274-80F4-CE4478946064}" type="presParOf" srcId="{15A4781F-ECDA-4656-B892-55FBA0353E1D}" destId="{DF1FD16B-6DD9-415E-B20B-E164AAAD41C8}" srcOrd="3" destOrd="0" presId="urn:microsoft.com/office/officeart/2005/8/layout/cycle4"/>
    <dgm:cxn modelId="{AFA70F4F-52CC-4541-9D90-48481790B582}" type="presParOf" srcId="{DF1FD16B-6DD9-415E-B20B-E164AAAD41C8}" destId="{5B604B3A-2A0C-4DF0-866C-FC10D9835517}" srcOrd="0" destOrd="0" presId="urn:microsoft.com/office/officeart/2005/8/layout/cycle4"/>
    <dgm:cxn modelId="{4FE22FC1-8922-4383-A4C9-21D54544046D}" type="presParOf" srcId="{DF1FD16B-6DD9-415E-B20B-E164AAAD41C8}" destId="{4D9479B3-7CDB-4BD0-990B-310781745F8B}" srcOrd="1" destOrd="0" presId="urn:microsoft.com/office/officeart/2005/8/layout/cycle4"/>
    <dgm:cxn modelId="{0A4A5528-8326-4C5C-95C9-35729E33F29E}" type="presParOf" srcId="{15A4781F-ECDA-4656-B892-55FBA0353E1D}" destId="{8EF7EE9A-B713-4C3E-B678-F4B5F27D060A}" srcOrd="4" destOrd="0" presId="urn:microsoft.com/office/officeart/2005/8/layout/cycle4"/>
    <dgm:cxn modelId="{22CFA57C-CF8D-4DED-832B-50D94AA563FC}" type="presParOf" srcId="{007AFE0A-D378-4B5A-9201-3F9E7DC0961B}" destId="{E3B18B13-6E32-431C-8628-8BC0BBD1E5EB}" srcOrd="1" destOrd="0" presId="urn:microsoft.com/office/officeart/2005/8/layout/cycle4"/>
    <dgm:cxn modelId="{3FB625D5-C6DF-4171-9473-3C2CE7A949D5}" type="presParOf" srcId="{E3B18B13-6E32-431C-8628-8BC0BBD1E5EB}" destId="{FC717CBD-DE76-4547-8749-CE2FE046747B}" srcOrd="0" destOrd="0" presId="urn:microsoft.com/office/officeart/2005/8/layout/cycle4"/>
    <dgm:cxn modelId="{2B87974D-53D1-4732-AAF2-F8B326713455}" type="presParOf" srcId="{E3B18B13-6E32-431C-8628-8BC0BBD1E5EB}" destId="{3C4C6F66-9CF8-4855-A22E-B54EE2DD5BF0}" srcOrd="1" destOrd="0" presId="urn:microsoft.com/office/officeart/2005/8/layout/cycle4"/>
    <dgm:cxn modelId="{0556477A-7D29-4CED-85EF-580149BE2EA3}" type="presParOf" srcId="{E3B18B13-6E32-431C-8628-8BC0BBD1E5EB}" destId="{21E76ACD-176F-4E7E-A989-BE0C82B83F27}" srcOrd="2" destOrd="0" presId="urn:microsoft.com/office/officeart/2005/8/layout/cycle4"/>
    <dgm:cxn modelId="{3C4FC127-2ACA-49C4-8E57-853A409D52FB}" type="presParOf" srcId="{E3B18B13-6E32-431C-8628-8BC0BBD1E5EB}" destId="{177494B2-94CD-42A1-BE93-C9945C03B040}" srcOrd="3" destOrd="0" presId="urn:microsoft.com/office/officeart/2005/8/layout/cycle4"/>
    <dgm:cxn modelId="{A572A736-EC4C-411B-A5D1-726220F54389}" type="presParOf" srcId="{E3B18B13-6E32-431C-8628-8BC0BBD1E5EB}" destId="{FA7FB2FC-2E17-4A18-B739-2C976C6BAD3C}" srcOrd="4" destOrd="0" presId="urn:microsoft.com/office/officeart/2005/8/layout/cycle4"/>
    <dgm:cxn modelId="{7513BE65-DB67-4052-9D6B-092EBC88D964}" type="presParOf" srcId="{007AFE0A-D378-4B5A-9201-3F9E7DC0961B}" destId="{5360E6FA-C3C1-4682-8A46-24C1A7A6D42C}" srcOrd="2" destOrd="0" presId="urn:microsoft.com/office/officeart/2005/8/layout/cycle4"/>
    <dgm:cxn modelId="{49AB4016-22C5-4FB8-874D-F0FB11E47C5E}" type="presParOf" srcId="{007AFE0A-D378-4B5A-9201-3F9E7DC0961B}" destId="{2EBE3EAD-CD31-4F2D-9F58-5C68C03AA6F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7FBD55-BB4C-4B31-8E92-F432D377AE8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15216D-F2D0-422E-8D85-4ED0D872EE4A}">
      <dgm:prSet phldrT="[文本]"/>
      <dgm:spPr/>
      <dgm:t>
        <a:bodyPr/>
        <a:lstStyle/>
        <a:p>
          <a:r>
            <a:rPr lang="zh-CN" altLang="en-US" dirty="0" smtClean="0">
              <a:latin typeface="黑体" pitchFamily="49" charset="-122"/>
              <a:ea typeface="黑体" pitchFamily="49" charset="-122"/>
            </a:rPr>
            <a:t>未来之路</a:t>
          </a:r>
          <a:endParaRPr lang="zh-CN" altLang="en-US" dirty="0">
            <a:latin typeface="黑体" pitchFamily="49" charset="-122"/>
            <a:ea typeface="黑体" pitchFamily="49" charset="-122"/>
          </a:endParaRPr>
        </a:p>
      </dgm:t>
    </dgm:pt>
    <dgm:pt modelId="{1A9B4C43-A50C-4582-978E-86A6CC3DD146}" type="parTrans" cxnId="{084667EE-4F2A-4614-8E4A-DD43905A886D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1CA87171-65C9-4CA8-A576-ED7D88647027}" type="sibTrans" cxnId="{084667EE-4F2A-4614-8E4A-DD43905A886D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8389FC74-35B2-491D-8FF0-4F82037FDD93}">
      <dgm:prSet phldrT="[文本]"/>
      <dgm:spPr/>
      <dgm:t>
        <a:bodyPr/>
        <a:lstStyle/>
        <a:p>
          <a:r>
            <a:rPr lang="zh-CN" altLang="en-US" dirty="0" smtClean="0">
              <a:latin typeface="黑体" pitchFamily="49" charset="-122"/>
              <a:ea typeface="黑体" pitchFamily="49" charset="-122"/>
            </a:rPr>
            <a:t>数据的洞察能力</a:t>
          </a:r>
          <a:endParaRPr lang="zh-CN" altLang="en-US" dirty="0">
            <a:latin typeface="黑体" pitchFamily="49" charset="-122"/>
            <a:ea typeface="黑体" pitchFamily="49" charset="-122"/>
          </a:endParaRPr>
        </a:p>
      </dgm:t>
    </dgm:pt>
    <dgm:pt modelId="{D40CAC40-33EA-40AF-83FB-36B0076954B6}" type="parTrans" cxnId="{8A91D3CF-12E4-45CA-AC02-61403976BC30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E9BB957E-E08D-4690-83BD-4E649E13F818}" type="sibTrans" cxnId="{8A91D3CF-12E4-45CA-AC02-61403976BC30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5FC6DA49-286B-4330-ADC8-D446FDC9D8E5}">
      <dgm:prSet phldrT="[文本]"/>
      <dgm:spPr/>
      <dgm:t>
        <a:bodyPr/>
        <a:lstStyle/>
        <a:p>
          <a:r>
            <a:rPr lang="zh-CN" altLang="en-US" dirty="0" smtClean="0">
              <a:latin typeface="黑体" pitchFamily="49" charset="-122"/>
              <a:ea typeface="黑体" pitchFamily="49" charset="-122"/>
            </a:rPr>
            <a:t>用户的体验</a:t>
          </a:r>
          <a:endParaRPr lang="zh-CN" altLang="en-US" dirty="0">
            <a:latin typeface="黑体" pitchFamily="49" charset="-122"/>
            <a:ea typeface="黑体" pitchFamily="49" charset="-122"/>
          </a:endParaRPr>
        </a:p>
      </dgm:t>
    </dgm:pt>
    <dgm:pt modelId="{6B202A29-5717-4C79-AD22-6D1D2AE5220F}" type="parTrans" cxnId="{F0425B60-9526-4EE9-977B-7D5F159A9CBD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D8C0FF30-ACCD-42D7-954E-84BBC1804F3B}" type="sibTrans" cxnId="{F0425B60-9526-4EE9-977B-7D5F159A9CBD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E73A4547-287A-4B88-AEEB-689AC47EC5F1}">
      <dgm:prSet phldrT="[文本]"/>
      <dgm:spPr/>
      <dgm:t>
        <a:bodyPr/>
        <a:lstStyle/>
        <a:p>
          <a:r>
            <a:rPr lang="zh-CN" altLang="en-US" dirty="0" smtClean="0">
              <a:latin typeface="黑体" pitchFamily="49" charset="-122"/>
              <a:ea typeface="黑体" pitchFamily="49" charset="-122"/>
            </a:rPr>
            <a:t>用户零距离</a:t>
          </a:r>
          <a:endParaRPr lang="zh-CN" altLang="en-US" dirty="0">
            <a:latin typeface="黑体" pitchFamily="49" charset="-122"/>
            <a:ea typeface="黑体" pitchFamily="49" charset="-122"/>
          </a:endParaRPr>
        </a:p>
      </dgm:t>
    </dgm:pt>
    <dgm:pt modelId="{26A190DC-585E-405D-A1B3-4EC8CC8B4D6E}" type="parTrans" cxnId="{6A014FD7-EE65-41C5-889C-3415D42F8BDE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E8A3DF6F-D718-480B-AA7F-64EF7D6D57C8}" type="sibTrans" cxnId="{6A014FD7-EE65-41C5-889C-3415D42F8BDE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5B55AB6A-532E-4E25-985F-B9977FF3898B}">
      <dgm:prSet phldrT="[文本]"/>
      <dgm:spPr/>
      <dgm:t>
        <a:bodyPr/>
        <a:lstStyle/>
        <a:p>
          <a:r>
            <a:rPr lang="zh-CN" altLang="en-US" dirty="0" smtClean="0">
              <a:latin typeface="黑体" pitchFamily="49" charset="-122"/>
              <a:ea typeface="黑体" pitchFamily="49" charset="-122"/>
            </a:rPr>
            <a:t>业务自定义</a:t>
          </a:r>
          <a:endParaRPr lang="zh-CN" altLang="en-US" dirty="0">
            <a:latin typeface="黑体" pitchFamily="49" charset="-122"/>
            <a:ea typeface="黑体" pitchFamily="49" charset="-122"/>
          </a:endParaRPr>
        </a:p>
      </dgm:t>
    </dgm:pt>
    <dgm:pt modelId="{4D617BF3-6A45-49AC-B696-5FD643048B1F}" type="parTrans" cxnId="{CD755804-AE3F-43CA-BE70-51B661E98299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76B2C1A0-409B-415F-8854-CC99D2BC48A5}" type="sibTrans" cxnId="{CD755804-AE3F-43CA-BE70-51B661E98299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DF81D10E-FCB5-47EA-AD23-68A6C46817E2}">
      <dgm:prSet/>
      <dgm:spPr/>
      <dgm:t>
        <a:bodyPr/>
        <a:lstStyle/>
        <a:p>
          <a:r>
            <a:rPr lang="zh-CN" altLang="en-US" dirty="0" smtClean="0">
              <a:latin typeface="黑体" pitchFamily="49" charset="-122"/>
              <a:ea typeface="黑体" pitchFamily="49" charset="-122"/>
            </a:rPr>
            <a:t>定制化电商服务</a:t>
          </a:r>
          <a:endParaRPr lang="zh-CN" altLang="en-US" dirty="0">
            <a:latin typeface="黑体" pitchFamily="49" charset="-122"/>
            <a:ea typeface="黑体" pitchFamily="49" charset="-122"/>
          </a:endParaRPr>
        </a:p>
      </dgm:t>
    </dgm:pt>
    <dgm:pt modelId="{DB1838B7-D6A7-43E1-8052-82CAC4B58736}" type="parTrans" cxnId="{51E6DD73-A8C1-46B2-9B55-48B6F8346CB3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C5BA9CC1-6E4E-4484-8801-94F47002FE96}" type="sibTrans" cxnId="{51E6DD73-A8C1-46B2-9B55-48B6F8346CB3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419B2CAF-53D4-4B86-9D1B-77119A3076FC}" type="pres">
      <dgm:prSet presAssocID="{247FBD55-BB4C-4B31-8E92-F432D377AE8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70444AD-76D4-42F9-B7F7-D0B430BF7887}" type="pres">
      <dgm:prSet presAssocID="{BE15216D-F2D0-422E-8D85-4ED0D872EE4A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303463F7-E210-4CA7-BF62-7F3BFA0B757D}" type="pres">
      <dgm:prSet presAssocID="{8389FC74-35B2-491D-8FF0-4F82037FDD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49AFF1-06E0-4A52-AA36-0286EF376B92}" type="pres">
      <dgm:prSet presAssocID="{8389FC74-35B2-491D-8FF0-4F82037FDD93}" presName="dummy" presStyleCnt="0"/>
      <dgm:spPr/>
    </dgm:pt>
    <dgm:pt modelId="{DC92BA57-DE57-4974-8E0D-CEBCEE8C74C6}" type="pres">
      <dgm:prSet presAssocID="{E9BB957E-E08D-4690-83BD-4E649E13F818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CA6C84DB-DB21-42FD-97D6-BE2409232281}" type="pres">
      <dgm:prSet presAssocID="{5FC6DA49-286B-4330-ADC8-D446FDC9D8E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3BA0FE-2C80-46A6-8B44-3D7DFC43A6F7}" type="pres">
      <dgm:prSet presAssocID="{5FC6DA49-286B-4330-ADC8-D446FDC9D8E5}" presName="dummy" presStyleCnt="0"/>
      <dgm:spPr/>
    </dgm:pt>
    <dgm:pt modelId="{119EA8D5-B020-435C-94E2-C33D8CEEF117}" type="pres">
      <dgm:prSet presAssocID="{D8C0FF30-ACCD-42D7-954E-84BBC1804F3B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60DA6178-19DF-43C7-B680-2AA29E36F421}" type="pres">
      <dgm:prSet presAssocID="{E73A4547-287A-4B88-AEEB-689AC47EC5F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6EDC81-0009-4376-8A69-CF5F57E91DE2}" type="pres">
      <dgm:prSet presAssocID="{E73A4547-287A-4B88-AEEB-689AC47EC5F1}" presName="dummy" presStyleCnt="0"/>
      <dgm:spPr/>
    </dgm:pt>
    <dgm:pt modelId="{BC162A31-CCBC-4050-B724-E6C1A8CF0EA6}" type="pres">
      <dgm:prSet presAssocID="{E8A3DF6F-D718-480B-AA7F-64EF7D6D57C8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E48C5B6F-110F-487C-A647-6F8A7409BF7E}" type="pres">
      <dgm:prSet presAssocID="{5B55AB6A-532E-4E25-985F-B9977FF3898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DD7CEE-8195-46BE-9EFA-4C181F8B78D3}" type="pres">
      <dgm:prSet presAssocID="{5B55AB6A-532E-4E25-985F-B9977FF3898B}" presName="dummy" presStyleCnt="0"/>
      <dgm:spPr/>
    </dgm:pt>
    <dgm:pt modelId="{86184DDC-6D53-4F12-ACB5-0FDF64F0BA7A}" type="pres">
      <dgm:prSet presAssocID="{76B2C1A0-409B-415F-8854-CC99D2BC48A5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507D0380-8226-47D2-BC1C-C3E4B69666ED}" type="pres">
      <dgm:prSet presAssocID="{DF81D10E-FCB5-47EA-AD23-68A6C46817E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7634FB-BA50-406B-8AEF-DC6A993E1048}" type="pres">
      <dgm:prSet presAssocID="{DF81D10E-FCB5-47EA-AD23-68A6C46817E2}" presName="dummy" presStyleCnt="0"/>
      <dgm:spPr/>
    </dgm:pt>
    <dgm:pt modelId="{00D96DBD-AF5C-4AB3-A065-58451D815DC0}" type="pres">
      <dgm:prSet presAssocID="{C5BA9CC1-6E4E-4484-8801-94F47002FE96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9C285BC3-0E1C-4273-927F-22F01473AEB0}" type="presOf" srcId="{C5BA9CC1-6E4E-4484-8801-94F47002FE96}" destId="{00D96DBD-AF5C-4AB3-A065-58451D815DC0}" srcOrd="0" destOrd="0" presId="urn:microsoft.com/office/officeart/2005/8/layout/radial6"/>
    <dgm:cxn modelId="{781B6644-CE75-4EA4-8A99-60D7EF694E1C}" type="presOf" srcId="{76B2C1A0-409B-415F-8854-CC99D2BC48A5}" destId="{86184DDC-6D53-4F12-ACB5-0FDF64F0BA7A}" srcOrd="0" destOrd="0" presId="urn:microsoft.com/office/officeart/2005/8/layout/radial6"/>
    <dgm:cxn modelId="{2D5F6842-E805-4A32-8F67-CD2D69391D49}" type="presOf" srcId="{BE15216D-F2D0-422E-8D85-4ED0D872EE4A}" destId="{B70444AD-76D4-42F9-B7F7-D0B430BF7887}" srcOrd="0" destOrd="0" presId="urn:microsoft.com/office/officeart/2005/8/layout/radial6"/>
    <dgm:cxn modelId="{8806DE8B-CF2B-4712-BCDA-00AF1CF96525}" type="presOf" srcId="{247FBD55-BB4C-4B31-8E92-F432D377AE89}" destId="{419B2CAF-53D4-4B86-9D1B-77119A3076FC}" srcOrd="0" destOrd="0" presId="urn:microsoft.com/office/officeart/2005/8/layout/radial6"/>
    <dgm:cxn modelId="{EC9F9562-8726-46A7-B514-2FB78F614F70}" type="presOf" srcId="{5B55AB6A-532E-4E25-985F-B9977FF3898B}" destId="{E48C5B6F-110F-487C-A647-6F8A7409BF7E}" srcOrd="0" destOrd="0" presId="urn:microsoft.com/office/officeart/2005/8/layout/radial6"/>
    <dgm:cxn modelId="{0F46EEF8-AC05-4604-9DF4-0886368A8C39}" type="presOf" srcId="{E73A4547-287A-4B88-AEEB-689AC47EC5F1}" destId="{60DA6178-19DF-43C7-B680-2AA29E36F421}" srcOrd="0" destOrd="0" presId="urn:microsoft.com/office/officeart/2005/8/layout/radial6"/>
    <dgm:cxn modelId="{CD98EF19-5EF0-4FCF-AB53-2CD4144525A8}" type="presOf" srcId="{8389FC74-35B2-491D-8FF0-4F82037FDD93}" destId="{303463F7-E210-4CA7-BF62-7F3BFA0B757D}" srcOrd="0" destOrd="0" presId="urn:microsoft.com/office/officeart/2005/8/layout/radial6"/>
    <dgm:cxn modelId="{F0425B60-9526-4EE9-977B-7D5F159A9CBD}" srcId="{BE15216D-F2D0-422E-8D85-4ED0D872EE4A}" destId="{5FC6DA49-286B-4330-ADC8-D446FDC9D8E5}" srcOrd="1" destOrd="0" parTransId="{6B202A29-5717-4C79-AD22-6D1D2AE5220F}" sibTransId="{D8C0FF30-ACCD-42D7-954E-84BBC1804F3B}"/>
    <dgm:cxn modelId="{A0EBE584-A2C1-4B95-949A-D07356AC6320}" type="presOf" srcId="{E9BB957E-E08D-4690-83BD-4E649E13F818}" destId="{DC92BA57-DE57-4974-8E0D-CEBCEE8C74C6}" srcOrd="0" destOrd="0" presId="urn:microsoft.com/office/officeart/2005/8/layout/radial6"/>
    <dgm:cxn modelId="{87A64A1C-DAC6-4A01-A72C-AF1642A6B6A7}" type="presOf" srcId="{5FC6DA49-286B-4330-ADC8-D446FDC9D8E5}" destId="{CA6C84DB-DB21-42FD-97D6-BE2409232281}" srcOrd="0" destOrd="0" presId="urn:microsoft.com/office/officeart/2005/8/layout/radial6"/>
    <dgm:cxn modelId="{F65A5D0C-CF37-4F6E-8DDD-3D8190754DF8}" type="presOf" srcId="{DF81D10E-FCB5-47EA-AD23-68A6C46817E2}" destId="{507D0380-8226-47D2-BC1C-C3E4B69666ED}" srcOrd="0" destOrd="0" presId="urn:microsoft.com/office/officeart/2005/8/layout/radial6"/>
    <dgm:cxn modelId="{6A014FD7-EE65-41C5-889C-3415D42F8BDE}" srcId="{BE15216D-F2D0-422E-8D85-4ED0D872EE4A}" destId="{E73A4547-287A-4B88-AEEB-689AC47EC5F1}" srcOrd="2" destOrd="0" parTransId="{26A190DC-585E-405D-A1B3-4EC8CC8B4D6E}" sibTransId="{E8A3DF6F-D718-480B-AA7F-64EF7D6D57C8}"/>
    <dgm:cxn modelId="{51E6DD73-A8C1-46B2-9B55-48B6F8346CB3}" srcId="{BE15216D-F2D0-422E-8D85-4ED0D872EE4A}" destId="{DF81D10E-FCB5-47EA-AD23-68A6C46817E2}" srcOrd="4" destOrd="0" parTransId="{DB1838B7-D6A7-43E1-8052-82CAC4B58736}" sibTransId="{C5BA9CC1-6E4E-4484-8801-94F47002FE96}"/>
    <dgm:cxn modelId="{D10F5EF0-217D-4C50-AE88-9F6FF8085DA7}" type="presOf" srcId="{E8A3DF6F-D718-480B-AA7F-64EF7D6D57C8}" destId="{BC162A31-CCBC-4050-B724-E6C1A8CF0EA6}" srcOrd="0" destOrd="0" presId="urn:microsoft.com/office/officeart/2005/8/layout/radial6"/>
    <dgm:cxn modelId="{CD755804-AE3F-43CA-BE70-51B661E98299}" srcId="{BE15216D-F2D0-422E-8D85-4ED0D872EE4A}" destId="{5B55AB6A-532E-4E25-985F-B9977FF3898B}" srcOrd="3" destOrd="0" parTransId="{4D617BF3-6A45-49AC-B696-5FD643048B1F}" sibTransId="{76B2C1A0-409B-415F-8854-CC99D2BC48A5}"/>
    <dgm:cxn modelId="{084667EE-4F2A-4614-8E4A-DD43905A886D}" srcId="{247FBD55-BB4C-4B31-8E92-F432D377AE89}" destId="{BE15216D-F2D0-422E-8D85-4ED0D872EE4A}" srcOrd="0" destOrd="0" parTransId="{1A9B4C43-A50C-4582-978E-86A6CC3DD146}" sibTransId="{1CA87171-65C9-4CA8-A576-ED7D88647027}"/>
    <dgm:cxn modelId="{8A91D3CF-12E4-45CA-AC02-61403976BC30}" srcId="{BE15216D-F2D0-422E-8D85-4ED0D872EE4A}" destId="{8389FC74-35B2-491D-8FF0-4F82037FDD93}" srcOrd="0" destOrd="0" parTransId="{D40CAC40-33EA-40AF-83FB-36B0076954B6}" sibTransId="{E9BB957E-E08D-4690-83BD-4E649E13F818}"/>
    <dgm:cxn modelId="{2C4C9ADE-C95F-450B-918A-BECD9AE6FFE9}" type="presOf" srcId="{D8C0FF30-ACCD-42D7-954E-84BBC1804F3B}" destId="{119EA8D5-B020-435C-94E2-C33D8CEEF117}" srcOrd="0" destOrd="0" presId="urn:microsoft.com/office/officeart/2005/8/layout/radial6"/>
    <dgm:cxn modelId="{40A8715D-C1A5-4F36-B309-5712CE19C612}" type="presParOf" srcId="{419B2CAF-53D4-4B86-9D1B-77119A3076FC}" destId="{B70444AD-76D4-42F9-B7F7-D0B430BF7887}" srcOrd="0" destOrd="0" presId="urn:microsoft.com/office/officeart/2005/8/layout/radial6"/>
    <dgm:cxn modelId="{F3DEF019-19DC-49C8-AD18-5253BD2074E5}" type="presParOf" srcId="{419B2CAF-53D4-4B86-9D1B-77119A3076FC}" destId="{303463F7-E210-4CA7-BF62-7F3BFA0B757D}" srcOrd="1" destOrd="0" presId="urn:microsoft.com/office/officeart/2005/8/layout/radial6"/>
    <dgm:cxn modelId="{724A2AFE-1234-4377-B239-BCB90186C98E}" type="presParOf" srcId="{419B2CAF-53D4-4B86-9D1B-77119A3076FC}" destId="{1A49AFF1-06E0-4A52-AA36-0286EF376B92}" srcOrd="2" destOrd="0" presId="urn:microsoft.com/office/officeart/2005/8/layout/radial6"/>
    <dgm:cxn modelId="{9D541A75-2AF9-48B8-A9F9-4F0851D8B319}" type="presParOf" srcId="{419B2CAF-53D4-4B86-9D1B-77119A3076FC}" destId="{DC92BA57-DE57-4974-8E0D-CEBCEE8C74C6}" srcOrd="3" destOrd="0" presId="urn:microsoft.com/office/officeart/2005/8/layout/radial6"/>
    <dgm:cxn modelId="{63B930D8-75F6-41CF-AA4A-C84D230F07BB}" type="presParOf" srcId="{419B2CAF-53D4-4B86-9D1B-77119A3076FC}" destId="{CA6C84DB-DB21-42FD-97D6-BE2409232281}" srcOrd="4" destOrd="0" presId="urn:microsoft.com/office/officeart/2005/8/layout/radial6"/>
    <dgm:cxn modelId="{A43AD2E1-0F2F-4AA6-B932-7E4BB9975180}" type="presParOf" srcId="{419B2CAF-53D4-4B86-9D1B-77119A3076FC}" destId="{423BA0FE-2C80-46A6-8B44-3D7DFC43A6F7}" srcOrd="5" destOrd="0" presId="urn:microsoft.com/office/officeart/2005/8/layout/radial6"/>
    <dgm:cxn modelId="{E8EEA820-B95F-4E9E-ADBF-8363AA57BB7B}" type="presParOf" srcId="{419B2CAF-53D4-4B86-9D1B-77119A3076FC}" destId="{119EA8D5-B020-435C-94E2-C33D8CEEF117}" srcOrd="6" destOrd="0" presId="urn:microsoft.com/office/officeart/2005/8/layout/radial6"/>
    <dgm:cxn modelId="{DB36240E-865B-4C96-BDA2-5AE10B9769C7}" type="presParOf" srcId="{419B2CAF-53D4-4B86-9D1B-77119A3076FC}" destId="{60DA6178-19DF-43C7-B680-2AA29E36F421}" srcOrd="7" destOrd="0" presId="urn:microsoft.com/office/officeart/2005/8/layout/radial6"/>
    <dgm:cxn modelId="{BE5D11F2-28CF-416F-8C98-3780867D956A}" type="presParOf" srcId="{419B2CAF-53D4-4B86-9D1B-77119A3076FC}" destId="{DC6EDC81-0009-4376-8A69-CF5F57E91DE2}" srcOrd="8" destOrd="0" presId="urn:microsoft.com/office/officeart/2005/8/layout/radial6"/>
    <dgm:cxn modelId="{64C9999D-6A3E-4479-9612-AF67F570E39D}" type="presParOf" srcId="{419B2CAF-53D4-4B86-9D1B-77119A3076FC}" destId="{BC162A31-CCBC-4050-B724-E6C1A8CF0EA6}" srcOrd="9" destOrd="0" presId="urn:microsoft.com/office/officeart/2005/8/layout/radial6"/>
    <dgm:cxn modelId="{3A631DF5-30F4-480A-ADF3-692501081A5E}" type="presParOf" srcId="{419B2CAF-53D4-4B86-9D1B-77119A3076FC}" destId="{E48C5B6F-110F-487C-A647-6F8A7409BF7E}" srcOrd="10" destOrd="0" presId="urn:microsoft.com/office/officeart/2005/8/layout/radial6"/>
    <dgm:cxn modelId="{08CACF23-261C-467F-8BD9-97FFCE3D30C0}" type="presParOf" srcId="{419B2CAF-53D4-4B86-9D1B-77119A3076FC}" destId="{6ADD7CEE-8195-46BE-9EFA-4C181F8B78D3}" srcOrd="11" destOrd="0" presId="urn:microsoft.com/office/officeart/2005/8/layout/radial6"/>
    <dgm:cxn modelId="{6B8CD326-B29B-4B25-8199-45B30FC8B235}" type="presParOf" srcId="{419B2CAF-53D4-4B86-9D1B-77119A3076FC}" destId="{86184DDC-6D53-4F12-ACB5-0FDF64F0BA7A}" srcOrd="12" destOrd="0" presId="urn:microsoft.com/office/officeart/2005/8/layout/radial6"/>
    <dgm:cxn modelId="{47D35593-E211-42E2-B30B-636D63A79E24}" type="presParOf" srcId="{419B2CAF-53D4-4B86-9D1B-77119A3076FC}" destId="{507D0380-8226-47D2-BC1C-C3E4B69666ED}" srcOrd="13" destOrd="0" presId="urn:microsoft.com/office/officeart/2005/8/layout/radial6"/>
    <dgm:cxn modelId="{C831ED8F-8E00-4917-A59B-945037AE42A4}" type="presParOf" srcId="{419B2CAF-53D4-4B86-9D1B-77119A3076FC}" destId="{ED7634FB-BA50-406B-8AEF-DC6A993E1048}" srcOrd="14" destOrd="0" presId="urn:microsoft.com/office/officeart/2005/8/layout/radial6"/>
    <dgm:cxn modelId="{0B454A7D-F252-42E5-865B-B8246FD24C53}" type="presParOf" srcId="{419B2CAF-53D4-4B86-9D1B-77119A3076FC}" destId="{00D96DBD-AF5C-4AB3-A065-58451D815DC0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78952-4076-4CA1-A309-87DCE4DD171C}">
      <dsp:nvSpPr>
        <dsp:cNvPr id="0" name=""/>
        <dsp:cNvSpPr/>
      </dsp:nvSpPr>
      <dsp:spPr>
        <a:xfrm rot="5400000">
          <a:off x="-196465" y="606412"/>
          <a:ext cx="1309771" cy="9168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系统分析</a:t>
          </a:r>
          <a:endParaRPr lang="zh-CN" altLang="en-US" sz="1700" kern="1200" dirty="0"/>
        </a:p>
      </dsp:txBody>
      <dsp:txXfrm rot="-5400000">
        <a:off x="1" y="868366"/>
        <a:ext cx="916840" cy="392931"/>
      </dsp:txXfrm>
    </dsp:sp>
    <dsp:sp modelId="{66EEC2E2-8452-4C3F-AFE2-6C541FFA17C5}">
      <dsp:nvSpPr>
        <dsp:cNvPr id="0" name=""/>
        <dsp:cNvSpPr/>
      </dsp:nvSpPr>
      <dsp:spPr>
        <a:xfrm rot="5400000">
          <a:off x="3197690" y="-2270353"/>
          <a:ext cx="1650251" cy="62119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600" kern="1200" dirty="0" smtClean="0">
              <a:latin typeface="黑体" pitchFamily="49" charset="-122"/>
              <a:ea typeface="黑体" pitchFamily="49" charset="-122"/>
            </a:rPr>
            <a:t>明确目标</a:t>
          </a:r>
          <a:r>
            <a:rPr lang="zh-CN" altLang="en-US" sz="1600" kern="1200" dirty="0" smtClean="0">
              <a:latin typeface="黑体" pitchFamily="49" charset="-122"/>
              <a:ea typeface="黑体" pitchFamily="49" charset="-122"/>
            </a:rPr>
            <a:t>：</a:t>
          </a:r>
          <a:r>
            <a:rPr lang="zh-CN" altLang="zh-CN" sz="1600" kern="1200" dirty="0" smtClean="0">
              <a:latin typeface="黑体" pitchFamily="49" charset="-122"/>
              <a:ea typeface="黑体" pitchFamily="49" charset="-122"/>
            </a:rPr>
            <a:t>用户接触点体验、服务交付体验、精准营销原始模型的建立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600" kern="1200" dirty="0" smtClean="0">
              <a:latin typeface="黑体" pitchFamily="49" charset="-122"/>
              <a:ea typeface="黑体" pitchFamily="49" charset="-122"/>
            </a:rPr>
            <a:t>业务模式：在网络平台的支撑下，通过前端销售平台、电子商务协同处理平台、其他系统，实现将联想官网、员工采购系统（</a:t>
          </a:r>
          <a:r>
            <a:rPr lang="en-US" altLang="zh-CN" sz="1600" kern="1200" dirty="0" smtClean="0">
              <a:latin typeface="黑体" pitchFamily="49" charset="-122"/>
              <a:ea typeface="黑体" pitchFamily="49" charset="-122"/>
            </a:rPr>
            <a:t>EPP</a:t>
          </a:r>
          <a:r>
            <a:rPr lang="zh-CN" altLang="zh-CN" sz="1600" kern="1200" dirty="0" smtClean="0">
              <a:latin typeface="黑体" pitchFamily="49" charset="-122"/>
              <a:ea typeface="黑体" pitchFamily="49" charset="-122"/>
            </a:rPr>
            <a:t>）和第三方平台全网销售整合的多渠道营销模式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600" kern="1200" dirty="0" smtClean="0">
              <a:latin typeface="黑体" pitchFamily="49" charset="-122"/>
              <a:ea typeface="黑体" pitchFamily="49" charset="-122"/>
            </a:rPr>
            <a:t>系统架构：强调用户的多点联接，提高用户的体验</a:t>
          </a:r>
        </a:p>
      </dsp:txBody>
      <dsp:txXfrm rot="-5400000">
        <a:off x="916841" y="91055"/>
        <a:ext cx="6131392" cy="1489133"/>
      </dsp:txXfrm>
    </dsp:sp>
    <dsp:sp modelId="{33BDC51D-F117-4ED7-8393-174C81740AFD}">
      <dsp:nvSpPr>
        <dsp:cNvPr id="0" name=""/>
        <dsp:cNvSpPr/>
      </dsp:nvSpPr>
      <dsp:spPr>
        <a:xfrm rot="5400000">
          <a:off x="-196465" y="1751038"/>
          <a:ext cx="1309771" cy="9168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流程梳理</a:t>
          </a:r>
          <a:endParaRPr lang="zh-CN" altLang="en-US" sz="1700" kern="1200" dirty="0"/>
        </a:p>
      </dsp:txBody>
      <dsp:txXfrm rot="-5400000">
        <a:off x="1" y="2012992"/>
        <a:ext cx="916840" cy="392931"/>
      </dsp:txXfrm>
    </dsp:sp>
    <dsp:sp modelId="{895C872A-8574-4B88-8349-17B660089A50}">
      <dsp:nvSpPr>
        <dsp:cNvPr id="0" name=""/>
        <dsp:cNvSpPr/>
      </dsp:nvSpPr>
      <dsp:spPr>
        <a:xfrm rot="5400000">
          <a:off x="3659208" y="-953320"/>
          <a:ext cx="727215" cy="62119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zh-CN" sz="1600" kern="1200" dirty="0" smtClean="0">
              <a:latin typeface="黑体" pitchFamily="49" charset="-122"/>
              <a:ea typeface="黑体" pitchFamily="49" charset="-122"/>
            </a:rPr>
            <a:t>整合销售渠道，包括旧版官网商城、电话销售、天猫旗舰、银行分期付款和新开始的企业员工采购系统（</a:t>
          </a:r>
          <a:r>
            <a:rPr lang="en-US" altLang="zh-CN" sz="1600" kern="1200" dirty="0" smtClean="0">
              <a:latin typeface="黑体" pitchFamily="49" charset="-122"/>
              <a:ea typeface="黑体" pitchFamily="49" charset="-122"/>
            </a:rPr>
            <a:t>EPP</a:t>
          </a:r>
          <a:r>
            <a:rPr lang="zh-CN" altLang="zh-CN" sz="1600" kern="1200" dirty="0" smtClean="0">
              <a:latin typeface="黑体" pitchFamily="49" charset="-122"/>
              <a:ea typeface="黑体" pitchFamily="49" charset="-122"/>
            </a:rPr>
            <a:t>）业务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</dsp:txBody>
      <dsp:txXfrm rot="-5400000">
        <a:off x="916840" y="1824548"/>
        <a:ext cx="6176451" cy="656215"/>
      </dsp:txXfrm>
    </dsp:sp>
    <dsp:sp modelId="{E8A66A99-BE8F-4443-B8AA-19ED848C4744}">
      <dsp:nvSpPr>
        <dsp:cNvPr id="0" name=""/>
        <dsp:cNvSpPr/>
      </dsp:nvSpPr>
      <dsp:spPr>
        <a:xfrm rot="5400000">
          <a:off x="-196465" y="3124668"/>
          <a:ext cx="1309771" cy="9168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模块整合</a:t>
          </a:r>
          <a:endParaRPr lang="zh-CN" altLang="en-US" sz="1700" kern="1200" dirty="0"/>
        </a:p>
      </dsp:txBody>
      <dsp:txXfrm rot="-5400000">
        <a:off x="1" y="3386622"/>
        <a:ext cx="916840" cy="392931"/>
      </dsp:txXfrm>
    </dsp:sp>
    <dsp:sp modelId="{E625E735-89F4-4591-9D2B-CECDD8FC3604}">
      <dsp:nvSpPr>
        <dsp:cNvPr id="0" name=""/>
        <dsp:cNvSpPr/>
      </dsp:nvSpPr>
      <dsp:spPr>
        <a:xfrm rot="5400000">
          <a:off x="3368135" y="247903"/>
          <a:ext cx="1309361" cy="62119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黑体" pitchFamily="49" charset="-122"/>
              <a:ea typeface="黑体" pitchFamily="49" charset="-122"/>
            </a:rPr>
            <a:t>整合</a:t>
          </a:r>
          <a:r>
            <a:rPr lang="zh-CN" altLang="zh-CN" sz="1600" kern="1200" dirty="0" smtClean="0">
              <a:latin typeface="黑体" pitchFamily="49" charset="-122"/>
              <a:ea typeface="黑体" pitchFamily="49" charset="-122"/>
            </a:rPr>
            <a:t>订单处理引擎、产品信息管理、客户关系</a:t>
          </a:r>
          <a:r>
            <a:rPr lang="en-US" altLang="zh-CN" sz="1600" kern="1200" dirty="0" smtClean="0">
              <a:latin typeface="黑体" pitchFamily="49" charset="-122"/>
              <a:ea typeface="黑体" pitchFamily="49" charset="-122"/>
            </a:rPr>
            <a:t>&amp;</a:t>
          </a:r>
          <a:r>
            <a:rPr lang="zh-CN" altLang="zh-CN" sz="1600" kern="1200" dirty="0" smtClean="0">
              <a:latin typeface="黑体" pitchFamily="49" charset="-122"/>
              <a:ea typeface="黑体" pitchFamily="49" charset="-122"/>
            </a:rPr>
            <a:t>服务信息管理、云端购物车、社会化</a:t>
          </a:r>
          <a:r>
            <a:rPr lang="en-US" altLang="zh-CN" sz="1600" kern="1200" dirty="0" smtClean="0">
              <a:latin typeface="黑体" pitchFamily="49" charset="-122"/>
              <a:ea typeface="黑体" pitchFamily="49" charset="-122"/>
            </a:rPr>
            <a:t>PR</a:t>
          </a:r>
          <a:r>
            <a:rPr lang="zh-CN" altLang="zh-CN" sz="1600" kern="1200" dirty="0" smtClean="0">
              <a:latin typeface="黑体" pitchFamily="49" charset="-122"/>
              <a:ea typeface="黑体" pitchFamily="49" charset="-122"/>
            </a:rPr>
            <a:t>管理系统、员工采购系统、企业服务总线、联盟管理系统等八大系统平台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600" kern="1200" dirty="0" smtClean="0">
              <a:latin typeface="黑体" pitchFamily="49" charset="-122"/>
              <a:ea typeface="黑体" pitchFamily="49" charset="-122"/>
            </a:rPr>
            <a:t>整合后的平台，使得原来联想的各业务、销售管理系统通过统一的接口，实现了平台式的操作</a:t>
          </a:r>
        </a:p>
      </dsp:txBody>
      <dsp:txXfrm rot="-5400000">
        <a:off x="916840" y="2763116"/>
        <a:ext cx="6148033" cy="11815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C1358-1EC3-485B-8479-AB985EAD4C77}">
      <dsp:nvSpPr>
        <dsp:cNvPr id="0" name=""/>
        <dsp:cNvSpPr/>
      </dsp:nvSpPr>
      <dsp:spPr>
        <a:xfrm>
          <a:off x="4400453" y="2495317"/>
          <a:ext cx="2739302" cy="1777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黑体" pitchFamily="49" charset="-122"/>
              <a:ea typeface="黑体" pitchFamily="49" charset="-122"/>
            </a:rPr>
            <a:t>一期梳理业务、运营模式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黑体" pitchFamily="49" charset="-122"/>
              <a:ea typeface="黑体" pitchFamily="49" charset="-122"/>
            </a:rPr>
            <a:t>二期优化平台，扩展渠道，精准营销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</dsp:txBody>
      <dsp:txXfrm>
        <a:off x="5261297" y="2978831"/>
        <a:ext cx="1839405" cy="1255276"/>
      </dsp:txXfrm>
    </dsp:sp>
    <dsp:sp modelId="{5B604B3A-2A0C-4DF0-866C-FC10D9835517}">
      <dsp:nvSpPr>
        <dsp:cNvPr id="0" name=""/>
        <dsp:cNvSpPr/>
      </dsp:nvSpPr>
      <dsp:spPr>
        <a:xfrm>
          <a:off x="72012" y="2518439"/>
          <a:ext cx="2664003" cy="1731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黑体" pitchFamily="49" charset="-122"/>
              <a:ea typeface="黑体" pitchFamily="49" charset="-122"/>
            </a:rPr>
            <a:t>对新的需求采用碎片化方式，快速开发上线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</dsp:txBody>
      <dsp:txXfrm>
        <a:off x="110050" y="2989377"/>
        <a:ext cx="1788726" cy="1222622"/>
      </dsp:txXfrm>
    </dsp:sp>
    <dsp:sp modelId="{74AAA0D6-D848-47B2-B85E-5BC1541F70BA}">
      <dsp:nvSpPr>
        <dsp:cNvPr id="0" name=""/>
        <dsp:cNvSpPr/>
      </dsp:nvSpPr>
      <dsp:spPr>
        <a:xfrm>
          <a:off x="4475752" y="-226093"/>
          <a:ext cx="2664003" cy="1732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黑体" pitchFamily="49" charset="-122"/>
              <a:ea typeface="黑体" pitchFamily="49" charset="-122"/>
            </a:rPr>
            <a:t>管理标准化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黑体" pitchFamily="49" charset="-122"/>
              <a:ea typeface="黑体" pitchFamily="49" charset="-122"/>
            </a:rPr>
            <a:t>业务流程化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黑体" pitchFamily="49" charset="-122"/>
              <a:ea typeface="黑体" pitchFamily="49" charset="-122"/>
            </a:rPr>
            <a:t>精准营销模型化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</dsp:txBody>
      <dsp:txXfrm>
        <a:off x="5313003" y="-188043"/>
        <a:ext cx="1788702" cy="1223034"/>
      </dsp:txXfrm>
    </dsp:sp>
    <dsp:sp modelId="{9D5ADBAA-6BF8-4BB4-8D67-02CC3BCE8E64}">
      <dsp:nvSpPr>
        <dsp:cNvPr id="0" name=""/>
        <dsp:cNvSpPr/>
      </dsp:nvSpPr>
      <dsp:spPr>
        <a:xfrm>
          <a:off x="72012" y="-225802"/>
          <a:ext cx="2664003" cy="1731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黑体" pitchFamily="49" charset="-122"/>
              <a:ea typeface="黑体" pitchFamily="49" charset="-122"/>
            </a:rPr>
            <a:t>削减或加工不合理的运营模式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</dsp:txBody>
      <dsp:txXfrm>
        <a:off x="110050" y="-187764"/>
        <a:ext cx="1788726" cy="1222622"/>
      </dsp:txXfrm>
    </dsp:sp>
    <dsp:sp modelId="{FC717CBD-DE76-4547-8749-CE2FE046747B}">
      <dsp:nvSpPr>
        <dsp:cNvPr id="0" name=""/>
        <dsp:cNvSpPr/>
      </dsp:nvSpPr>
      <dsp:spPr>
        <a:xfrm>
          <a:off x="1782084" y="235740"/>
          <a:ext cx="1747436" cy="174743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黑体" pitchFamily="49" charset="-122"/>
              <a:ea typeface="黑体" pitchFamily="49" charset="-122"/>
            </a:rPr>
            <a:t>业务做减法</a:t>
          </a:r>
          <a:endParaRPr lang="zh-CN" altLang="en-US" sz="2100" kern="1200" dirty="0">
            <a:latin typeface="黑体" pitchFamily="49" charset="-122"/>
            <a:ea typeface="黑体" pitchFamily="49" charset="-122"/>
          </a:endParaRPr>
        </a:p>
      </dsp:txBody>
      <dsp:txXfrm>
        <a:off x="2293896" y="747552"/>
        <a:ext cx="1235624" cy="1235624"/>
      </dsp:txXfrm>
    </dsp:sp>
    <dsp:sp modelId="{3C4C6F66-9CF8-4855-A22E-B54EE2DD5BF0}">
      <dsp:nvSpPr>
        <dsp:cNvPr id="0" name=""/>
        <dsp:cNvSpPr/>
      </dsp:nvSpPr>
      <dsp:spPr>
        <a:xfrm rot="5400000">
          <a:off x="3610234" y="235740"/>
          <a:ext cx="1747436" cy="174743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黑体" pitchFamily="49" charset="-122"/>
              <a:ea typeface="黑体" pitchFamily="49" charset="-122"/>
            </a:rPr>
            <a:t>全数据价值</a:t>
          </a:r>
          <a:endParaRPr lang="zh-CN" altLang="en-US" sz="2100" kern="1200" dirty="0">
            <a:latin typeface="黑体" pitchFamily="49" charset="-122"/>
            <a:ea typeface="黑体" pitchFamily="49" charset="-122"/>
          </a:endParaRPr>
        </a:p>
      </dsp:txBody>
      <dsp:txXfrm rot="-5400000">
        <a:off x="3610234" y="747552"/>
        <a:ext cx="1235624" cy="1235624"/>
      </dsp:txXfrm>
    </dsp:sp>
    <dsp:sp modelId="{21E76ACD-176F-4E7E-A989-BE0C82B83F27}">
      <dsp:nvSpPr>
        <dsp:cNvPr id="0" name=""/>
        <dsp:cNvSpPr/>
      </dsp:nvSpPr>
      <dsp:spPr>
        <a:xfrm rot="10800000">
          <a:off x="3610234" y="2063890"/>
          <a:ext cx="1747436" cy="174743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黑体" pitchFamily="49" charset="-122"/>
              <a:ea typeface="黑体" pitchFamily="49" charset="-122"/>
            </a:rPr>
            <a:t>分阶段敏捷迭代</a:t>
          </a:r>
          <a:endParaRPr lang="zh-CN" altLang="en-US" sz="2100" kern="1200" dirty="0">
            <a:latin typeface="黑体" pitchFamily="49" charset="-122"/>
            <a:ea typeface="黑体" pitchFamily="49" charset="-122"/>
          </a:endParaRPr>
        </a:p>
      </dsp:txBody>
      <dsp:txXfrm rot="10800000">
        <a:off x="3610234" y="2063890"/>
        <a:ext cx="1235624" cy="1235624"/>
      </dsp:txXfrm>
    </dsp:sp>
    <dsp:sp modelId="{177494B2-94CD-42A1-BE93-C9945C03B040}">
      <dsp:nvSpPr>
        <dsp:cNvPr id="0" name=""/>
        <dsp:cNvSpPr/>
      </dsp:nvSpPr>
      <dsp:spPr>
        <a:xfrm rot="16200000">
          <a:off x="1782084" y="2063890"/>
          <a:ext cx="1747436" cy="174743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黑体" pitchFamily="49" charset="-122"/>
              <a:ea typeface="黑体" pitchFamily="49" charset="-122"/>
            </a:rPr>
            <a:t>互联网思维</a:t>
          </a:r>
          <a:endParaRPr lang="zh-CN" altLang="en-US" sz="2100" kern="1200" dirty="0">
            <a:latin typeface="黑体" pitchFamily="49" charset="-122"/>
            <a:ea typeface="黑体" pitchFamily="49" charset="-122"/>
          </a:endParaRPr>
        </a:p>
      </dsp:txBody>
      <dsp:txXfrm rot="5400000">
        <a:off x="2293896" y="2063890"/>
        <a:ext cx="1235624" cy="1235624"/>
      </dsp:txXfrm>
    </dsp:sp>
    <dsp:sp modelId="{5360E6FA-C3C1-4682-8A46-24C1A7A6D42C}">
      <dsp:nvSpPr>
        <dsp:cNvPr id="0" name=""/>
        <dsp:cNvSpPr/>
      </dsp:nvSpPr>
      <dsp:spPr>
        <a:xfrm>
          <a:off x="3268213" y="1660324"/>
          <a:ext cx="603329" cy="52463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E3EAD-CD31-4F2D-9F58-5C68C03AA6F0}">
      <dsp:nvSpPr>
        <dsp:cNvPr id="0" name=""/>
        <dsp:cNvSpPr/>
      </dsp:nvSpPr>
      <dsp:spPr>
        <a:xfrm rot="10800000">
          <a:off x="3268213" y="1862107"/>
          <a:ext cx="603329" cy="52463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96DBD-AF5C-4AB3-A065-58451D815DC0}">
      <dsp:nvSpPr>
        <dsp:cNvPr id="0" name=""/>
        <dsp:cNvSpPr/>
      </dsp:nvSpPr>
      <dsp:spPr>
        <a:xfrm>
          <a:off x="1335510" y="605068"/>
          <a:ext cx="4036686" cy="4036686"/>
        </a:xfrm>
        <a:prstGeom prst="blockArc">
          <a:avLst>
            <a:gd name="adj1" fmla="val 1188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84DDC-6D53-4F12-ACB5-0FDF64F0BA7A}">
      <dsp:nvSpPr>
        <dsp:cNvPr id="0" name=""/>
        <dsp:cNvSpPr/>
      </dsp:nvSpPr>
      <dsp:spPr>
        <a:xfrm>
          <a:off x="1335510" y="605068"/>
          <a:ext cx="4036686" cy="4036686"/>
        </a:xfrm>
        <a:prstGeom prst="blockArc">
          <a:avLst>
            <a:gd name="adj1" fmla="val 7560000"/>
            <a:gd name="adj2" fmla="val 1188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62A31-CCBC-4050-B724-E6C1A8CF0EA6}">
      <dsp:nvSpPr>
        <dsp:cNvPr id="0" name=""/>
        <dsp:cNvSpPr/>
      </dsp:nvSpPr>
      <dsp:spPr>
        <a:xfrm>
          <a:off x="1335510" y="605068"/>
          <a:ext cx="4036686" cy="4036686"/>
        </a:xfrm>
        <a:prstGeom prst="blockArc">
          <a:avLst>
            <a:gd name="adj1" fmla="val 3240000"/>
            <a:gd name="adj2" fmla="val 756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EA8D5-B020-435C-94E2-C33D8CEEF117}">
      <dsp:nvSpPr>
        <dsp:cNvPr id="0" name=""/>
        <dsp:cNvSpPr/>
      </dsp:nvSpPr>
      <dsp:spPr>
        <a:xfrm>
          <a:off x="1335510" y="605068"/>
          <a:ext cx="4036686" cy="4036686"/>
        </a:xfrm>
        <a:prstGeom prst="blockArc">
          <a:avLst>
            <a:gd name="adj1" fmla="val 20520000"/>
            <a:gd name="adj2" fmla="val 324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2BA57-DE57-4974-8E0D-CEBCEE8C74C6}">
      <dsp:nvSpPr>
        <dsp:cNvPr id="0" name=""/>
        <dsp:cNvSpPr/>
      </dsp:nvSpPr>
      <dsp:spPr>
        <a:xfrm>
          <a:off x="1335510" y="605068"/>
          <a:ext cx="4036686" cy="4036686"/>
        </a:xfrm>
        <a:prstGeom prst="blockArc">
          <a:avLst>
            <a:gd name="adj1" fmla="val 16200000"/>
            <a:gd name="adj2" fmla="val 2052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444AD-76D4-42F9-B7F7-D0B430BF7887}">
      <dsp:nvSpPr>
        <dsp:cNvPr id="0" name=""/>
        <dsp:cNvSpPr/>
      </dsp:nvSpPr>
      <dsp:spPr>
        <a:xfrm>
          <a:off x="2425321" y="1694878"/>
          <a:ext cx="1857065" cy="18570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>
              <a:latin typeface="黑体" pitchFamily="49" charset="-122"/>
              <a:ea typeface="黑体" pitchFamily="49" charset="-122"/>
            </a:rPr>
            <a:t>未来之路</a:t>
          </a:r>
          <a:endParaRPr lang="zh-CN" altLang="en-US" sz="4000" kern="1200" dirty="0">
            <a:latin typeface="黑体" pitchFamily="49" charset="-122"/>
            <a:ea typeface="黑体" pitchFamily="49" charset="-122"/>
          </a:endParaRPr>
        </a:p>
      </dsp:txBody>
      <dsp:txXfrm>
        <a:off x="2697282" y="1966839"/>
        <a:ext cx="1313143" cy="1313143"/>
      </dsp:txXfrm>
    </dsp:sp>
    <dsp:sp modelId="{303463F7-E210-4CA7-BF62-7F3BFA0B757D}">
      <dsp:nvSpPr>
        <dsp:cNvPr id="0" name=""/>
        <dsp:cNvSpPr/>
      </dsp:nvSpPr>
      <dsp:spPr>
        <a:xfrm>
          <a:off x="2703881" y="1893"/>
          <a:ext cx="1299945" cy="12999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黑体" pitchFamily="49" charset="-122"/>
              <a:ea typeface="黑体" pitchFamily="49" charset="-122"/>
            </a:rPr>
            <a:t>数据的洞察能力</a:t>
          </a:r>
          <a:endParaRPr lang="zh-CN" altLang="en-US" sz="1900" kern="1200" dirty="0">
            <a:latin typeface="黑体" pitchFamily="49" charset="-122"/>
            <a:ea typeface="黑体" pitchFamily="49" charset="-122"/>
          </a:endParaRPr>
        </a:p>
      </dsp:txBody>
      <dsp:txXfrm>
        <a:off x="2894254" y="192266"/>
        <a:ext cx="919199" cy="919199"/>
      </dsp:txXfrm>
    </dsp:sp>
    <dsp:sp modelId="{CA6C84DB-DB21-42FD-97D6-BE2409232281}">
      <dsp:nvSpPr>
        <dsp:cNvPr id="0" name=""/>
        <dsp:cNvSpPr/>
      </dsp:nvSpPr>
      <dsp:spPr>
        <a:xfrm>
          <a:off x="4578931" y="1364197"/>
          <a:ext cx="1299945" cy="12999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黑体" pitchFamily="49" charset="-122"/>
              <a:ea typeface="黑体" pitchFamily="49" charset="-122"/>
            </a:rPr>
            <a:t>用户的体验</a:t>
          </a:r>
          <a:endParaRPr lang="zh-CN" altLang="en-US" sz="1900" kern="1200" dirty="0">
            <a:latin typeface="黑体" pitchFamily="49" charset="-122"/>
            <a:ea typeface="黑体" pitchFamily="49" charset="-122"/>
          </a:endParaRPr>
        </a:p>
      </dsp:txBody>
      <dsp:txXfrm>
        <a:off x="4769304" y="1554570"/>
        <a:ext cx="919199" cy="919199"/>
      </dsp:txXfrm>
    </dsp:sp>
    <dsp:sp modelId="{60DA6178-19DF-43C7-B680-2AA29E36F421}">
      <dsp:nvSpPr>
        <dsp:cNvPr id="0" name=""/>
        <dsp:cNvSpPr/>
      </dsp:nvSpPr>
      <dsp:spPr>
        <a:xfrm>
          <a:off x="3862726" y="3568452"/>
          <a:ext cx="1299945" cy="12999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黑体" pitchFamily="49" charset="-122"/>
              <a:ea typeface="黑体" pitchFamily="49" charset="-122"/>
            </a:rPr>
            <a:t>用户零距离</a:t>
          </a:r>
          <a:endParaRPr lang="zh-CN" altLang="en-US" sz="1900" kern="1200" dirty="0">
            <a:latin typeface="黑体" pitchFamily="49" charset="-122"/>
            <a:ea typeface="黑体" pitchFamily="49" charset="-122"/>
          </a:endParaRPr>
        </a:p>
      </dsp:txBody>
      <dsp:txXfrm>
        <a:off x="4053099" y="3758825"/>
        <a:ext cx="919199" cy="919199"/>
      </dsp:txXfrm>
    </dsp:sp>
    <dsp:sp modelId="{E48C5B6F-110F-487C-A647-6F8A7409BF7E}">
      <dsp:nvSpPr>
        <dsp:cNvPr id="0" name=""/>
        <dsp:cNvSpPr/>
      </dsp:nvSpPr>
      <dsp:spPr>
        <a:xfrm>
          <a:off x="1545035" y="3568452"/>
          <a:ext cx="1299945" cy="12999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黑体" pitchFamily="49" charset="-122"/>
              <a:ea typeface="黑体" pitchFamily="49" charset="-122"/>
            </a:rPr>
            <a:t>业务自定义</a:t>
          </a:r>
          <a:endParaRPr lang="zh-CN" altLang="en-US" sz="1900" kern="1200" dirty="0">
            <a:latin typeface="黑体" pitchFamily="49" charset="-122"/>
            <a:ea typeface="黑体" pitchFamily="49" charset="-122"/>
          </a:endParaRPr>
        </a:p>
      </dsp:txBody>
      <dsp:txXfrm>
        <a:off x="1735408" y="3758825"/>
        <a:ext cx="919199" cy="919199"/>
      </dsp:txXfrm>
    </dsp:sp>
    <dsp:sp modelId="{507D0380-8226-47D2-BC1C-C3E4B69666ED}">
      <dsp:nvSpPr>
        <dsp:cNvPr id="0" name=""/>
        <dsp:cNvSpPr/>
      </dsp:nvSpPr>
      <dsp:spPr>
        <a:xfrm>
          <a:off x="828830" y="1364197"/>
          <a:ext cx="1299945" cy="12999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黑体" pitchFamily="49" charset="-122"/>
              <a:ea typeface="黑体" pitchFamily="49" charset="-122"/>
            </a:rPr>
            <a:t>定制化电商服务</a:t>
          </a:r>
          <a:endParaRPr lang="zh-CN" altLang="en-US" sz="1900" kern="1200" dirty="0">
            <a:latin typeface="黑体" pitchFamily="49" charset="-122"/>
            <a:ea typeface="黑体" pitchFamily="49" charset="-122"/>
          </a:endParaRPr>
        </a:p>
      </dsp:txBody>
      <dsp:txXfrm>
        <a:off x="1019203" y="1554570"/>
        <a:ext cx="919199" cy="919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6318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4275" name="幻灯片图像占位符 10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3665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7519441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031875" y="858838"/>
            <a:ext cx="4552950" cy="3416300"/>
          </a:xfrm>
          <a:ln/>
        </p:spPr>
      </p:sp>
      <p:sp>
        <p:nvSpPr>
          <p:cNvPr id="55299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46355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031875" y="858838"/>
            <a:ext cx="4552950" cy="3416300"/>
          </a:xfrm>
          <a:ln/>
        </p:spPr>
      </p:sp>
      <p:sp>
        <p:nvSpPr>
          <p:cNvPr id="56323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46355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1136650"/>
            <a:ext cx="4111625" cy="30861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smtClean="0"/>
              <a:t>二进制代码编制：</a:t>
            </a:r>
            <a:r>
              <a:rPr lang="zh-CN" altLang="en-US" smtClean="0"/>
              <a:t>通过打孔纸带来编写程序  圆孔，透光，则表示1 其他表示0  通过圆孔纸带输入到老式计算机中，作为控制计算机的程序</a:t>
            </a:r>
          </a:p>
          <a:p>
            <a:r>
              <a:rPr lang="zh-CN" altLang="en-US" b="1" smtClean="0"/>
              <a:t>汇编语言：</a:t>
            </a:r>
            <a:r>
              <a:rPr lang="zh-CN" altLang="en-US" smtClean="0"/>
              <a:t>将英文打字机与计算机相连，发送二进制信号，形成键盘编程时代  输入机器操作代码，后来形成汇编语言 直接控制计算机执行各种命令</a:t>
            </a:r>
          </a:p>
          <a:p>
            <a:r>
              <a:rPr lang="zh-CN" altLang="en-US" b="1" smtClean="0"/>
              <a:t>高级语言：</a:t>
            </a:r>
            <a:r>
              <a:rPr lang="zh-CN" altLang="en-US" smtClean="0">
                <a:sym typeface="Arial" pitchFamily="34" charset="0"/>
              </a:rPr>
              <a:t>是高度封装了的编程语言，用接近自然语言组成的有序文本序列编写程序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1136650"/>
            <a:ext cx="4111625" cy="30861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smtClean="0"/>
              <a:t>二进制代码编制：</a:t>
            </a:r>
            <a:r>
              <a:rPr lang="zh-CN" altLang="en-US" smtClean="0"/>
              <a:t>通过打孔纸带来编写程序  圆孔，透光，则表示1 其他表示0  通过圆孔纸带输入到老式计算机中，作为控制计算机的程序</a:t>
            </a:r>
          </a:p>
          <a:p>
            <a:r>
              <a:rPr lang="zh-CN" altLang="en-US" b="1" smtClean="0"/>
              <a:t>汇编语言：</a:t>
            </a:r>
            <a:r>
              <a:rPr lang="zh-CN" altLang="en-US" smtClean="0"/>
              <a:t>将英文打字机与计算机相连，发送二进制信号，形成键盘编程时代  输入机器操作代码，后来形成汇编语言 直接控制计算机执行各种命令</a:t>
            </a:r>
          </a:p>
          <a:p>
            <a:r>
              <a:rPr lang="zh-CN" altLang="en-US" b="1" smtClean="0"/>
              <a:t>高级语言：</a:t>
            </a:r>
            <a:r>
              <a:rPr lang="zh-CN" altLang="en-US" smtClean="0">
                <a:sym typeface="Arial" pitchFamily="34" charset="0"/>
              </a:rPr>
              <a:t>是高度封装了的编程语言，用接近自然语言组成的有序文本序列编写程序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1136650"/>
            <a:ext cx="4111625" cy="30861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smtClean="0"/>
              <a:t>二进制代码编制：</a:t>
            </a:r>
            <a:r>
              <a:rPr lang="zh-CN" altLang="en-US" smtClean="0"/>
              <a:t>通过打孔纸带来编写程序  圆孔，透光，则表示1 其他表示0  通过圆孔纸带输入到老式计算机中，作为控制计算机的程序</a:t>
            </a:r>
          </a:p>
          <a:p>
            <a:r>
              <a:rPr lang="zh-CN" altLang="en-US" b="1" smtClean="0"/>
              <a:t>汇编语言：</a:t>
            </a:r>
            <a:r>
              <a:rPr lang="zh-CN" altLang="en-US" smtClean="0"/>
              <a:t>将英文打字机与计算机相连，发送二进制信号，形成键盘编程时代  输入机器操作代码，后来形成汇编语言 直接控制计算机执行各种命令</a:t>
            </a:r>
          </a:p>
          <a:p>
            <a:r>
              <a:rPr lang="zh-CN" altLang="en-US" b="1" smtClean="0"/>
              <a:t>高级语言：</a:t>
            </a:r>
            <a:r>
              <a:rPr lang="zh-CN" altLang="en-US" smtClean="0">
                <a:sym typeface="Arial" pitchFamily="34" charset="0"/>
              </a:rPr>
              <a:t>是高度封装了的编程语言，用接近自然语言组成的有序文本序列编写程序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1136650"/>
            <a:ext cx="4111625" cy="30861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smtClean="0"/>
              <a:t>二进制代码编制：</a:t>
            </a:r>
            <a:r>
              <a:rPr lang="zh-CN" altLang="en-US" smtClean="0"/>
              <a:t>通过打孔纸带来编写程序  圆孔，透光，则表示1 其他表示0  通过圆孔纸带输入到老式计算机中，作为控制计算机的程序</a:t>
            </a:r>
          </a:p>
          <a:p>
            <a:r>
              <a:rPr lang="zh-CN" altLang="en-US" b="1" smtClean="0"/>
              <a:t>汇编语言：</a:t>
            </a:r>
            <a:r>
              <a:rPr lang="zh-CN" altLang="en-US" smtClean="0"/>
              <a:t>将英文打字机与计算机相连，发送二进制信号，形成键盘编程时代  输入机器操作代码，后来形成汇编语言 直接控制计算机执行各种命令</a:t>
            </a:r>
          </a:p>
          <a:p>
            <a:r>
              <a:rPr lang="zh-CN" altLang="en-US" b="1" smtClean="0"/>
              <a:t>高级语言：</a:t>
            </a:r>
            <a:r>
              <a:rPr lang="zh-CN" altLang="en-US" smtClean="0">
                <a:sym typeface="Arial" pitchFamily="34" charset="0"/>
              </a:rPr>
              <a:t>是高度封装了的编程语言，用接近自然语言组成的有序文本序列编写程序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1136650"/>
            <a:ext cx="4111625" cy="30861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smtClean="0"/>
              <a:t>二进制代码编制：</a:t>
            </a:r>
            <a:r>
              <a:rPr lang="zh-CN" altLang="en-US" smtClean="0"/>
              <a:t>通过打孔纸带来编写程序  圆孔，透光，则表示1 其他表示0  通过圆孔纸带输入到老式计算机中，作为控制计算机的程序</a:t>
            </a:r>
          </a:p>
          <a:p>
            <a:r>
              <a:rPr lang="zh-CN" altLang="en-US" b="1" smtClean="0"/>
              <a:t>汇编语言：</a:t>
            </a:r>
            <a:r>
              <a:rPr lang="zh-CN" altLang="en-US" smtClean="0"/>
              <a:t>将英文打字机与计算机相连，发送二进制信号，形成键盘编程时代  输入机器操作代码，后来形成汇编语言 直接控制计算机执行各种命令</a:t>
            </a:r>
          </a:p>
          <a:p>
            <a:r>
              <a:rPr lang="zh-CN" altLang="en-US" b="1" smtClean="0"/>
              <a:t>高级语言：</a:t>
            </a:r>
            <a:r>
              <a:rPr lang="zh-CN" altLang="en-US" smtClean="0">
                <a:sym typeface="Arial" pitchFamily="34" charset="0"/>
              </a:rPr>
              <a:t>是高度封装了的编程语言，用接近自然语言组成的有序文本序列编写程序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1136650"/>
            <a:ext cx="4111625" cy="30861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smtClean="0"/>
              <a:t>二进制代码编制：</a:t>
            </a:r>
            <a:r>
              <a:rPr lang="zh-CN" altLang="en-US" smtClean="0"/>
              <a:t>通过打孔纸带来编写程序  圆孔，透光，则表示1 其他表示0  通过圆孔纸带输入到老式计算机中，作为控制计算机的程序</a:t>
            </a:r>
          </a:p>
          <a:p>
            <a:r>
              <a:rPr lang="zh-CN" altLang="en-US" b="1" smtClean="0"/>
              <a:t>汇编语言：</a:t>
            </a:r>
            <a:r>
              <a:rPr lang="zh-CN" altLang="en-US" smtClean="0"/>
              <a:t>将英文打字机与计算机相连，发送二进制信号，形成键盘编程时代  输入机器操作代码，后来形成汇编语言 直接控制计算机执行各种命令</a:t>
            </a:r>
          </a:p>
          <a:p>
            <a:r>
              <a:rPr lang="zh-CN" altLang="en-US" b="1" smtClean="0"/>
              <a:t>高级语言：</a:t>
            </a:r>
            <a:r>
              <a:rPr lang="zh-CN" altLang="en-US" smtClean="0">
                <a:sym typeface="Arial" pitchFamily="34" charset="0"/>
              </a:rPr>
              <a:t>是高度封装了的编程语言，用接近自然语言组成的有序文本序列编写程序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2625" y="2122488"/>
            <a:ext cx="7740650" cy="146526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5250" y="3871913"/>
            <a:ext cx="6375400" cy="17462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3289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4350" y="4783138"/>
            <a:ext cx="5464175" cy="56356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84350" y="611188"/>
            <a:ext cx="5464175" cy="40989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84350" y="5346700"/>
            <a:ext cx="5464175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506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006205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4325" y="261938"/>
            <a:ext cx="2093913" cy="5522912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9413" y="261938"/>
            <a:ext cx="6132512" cy="5522912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79873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400" y="1366838"/>
            <a:ext cx="7942263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60563" y="6378575"/>
            <a:ext cx="6941002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zh-CN" altLang="en-GB" sz="1200" dirty="0">
                <a:solidFill>
                  <a:schemeClr val="tx2"/>
                </a:solidFill>
                <a:ea typeface="宋体" pitchFamily="2" charset="-122"/>
              </a:rPr>
              <a:t>©万江平改编  </a:t>
            </a:r>
            <a:r>
              <a:rPr lang="en-GB" altLang="zh-CN" sz="1200" dirty="0" smtClean="0">
                <a:solidFill>
                  <a:schemeClr val="tx2"/>
                </a:solidFill>
                <a:ea typeface="宋体" pitchFamily="2" charset="-122"/>
              </a:rPr>
              <a:t>201</a:t>
            </a:r>
            <a:r>
              <a:rPr lang="en-US" altLang="zh-CN" sz="1200" dirty="0" smtClean="0">
                <a:solidFill>
                  <a:schemeClr val="tx2"/>
                </a:solidFill>
                <a:ea typeface="宋体" pitchFamily="2" charset="-122"/>
              </a:rPr>
              <a:t>7</a:t>
            </a:r>
            <a:r>
              <a:rPr lang="en-GB" altLang="zh-CN" sz="1200" dirty="0">
                <a:solidFill>
                  <a:schemeClr val="tx2"/>
                </a:solidFill>
                <a:ea typeface="宋体" pitchFamily="2" charset="-122"/>
              </a:rPr>
              <a:t>	</a:t>
            </a:r>
            <a:r>
              <a:rPr lang="zh-CN" altLang="en-US" sz="1200" dirty="0" smtClean="0">
                <a:solidFill>
                  <a:srgbClr val="FF0000"/>
                </a:solidFill>
                <a:ea typeface="黑体" pitchFamily="49" charset="-122"/>
              </a:rPr>
              <a:t>传统</a:t>
            </a:r>
            <a:r>
              <a:rPr lang="zh-CN" altLang="en-US" sz="1200" dirty="0" smtClean="0">
                <a:solidFill>
                  <a:srgbClr val="FF0000"/>
                </a:solidFill>
                <a:ea typeface="黑体" pitchFamily="49" charset="-122"/>
              </a:rPr>
              <a:t>企业的电子商务之路</a:t>
            </a:r>
            <a:r>
              <a:rPr lang="en-US" altLang="zh-CN" sz="1200" dirty="0" smtClean="0">
                <a:solidFill>
                  <a:srgbClr val="FF0000"/>
                </a:solidFill>
                <a:ea typeface="黑体" pitchFamily="49" charset="-122"/>
              </a:rPr>
              <a:t>——</a:t>
            </a:r>
            <a:r>
              <a:rPr lang="zh-CN" altLang="en-US" sz="1200" dirty="0" smtClean="0">
                <a:solidFill>
                  <a:srgbClr val="FF0000"/>
                </a:solidFill>
                <a:ea typeface="黑体" pitchFamily="49" charset="-122"/>
              </a:rPr>
              <a:t>商派的思考</a:t>
            </a:r>
            <a:r>
              <a:rPr lang="en-US" altLang="zh-CN" sz="1200" dirty="0" smtClean="0">
                <a:solidFill>
                  <a:srgbClr val="FF0000"/>
                </a:solidFill>
                <a:ea typeface="黑体" pitchFamily="49" charset="-122"/>
              </a:rPr>
              <a:t>	</a:t>
            </a:r>
            <a:r>
              <a:rPr lang="zh-CN" altLang="en-GB" sz="1200" dirty="0">
                <a:solidFill>
                  <a:schemeClr val="tx2"/>
                </a:solidFill>
                <a:ea typeface="宋体" pitchFamily="2" charset="-122"/>
              </a:rPr>
              <a:t>	   </a:t>
            </a:r>
            <a:fld id="{E9AD1D13-BE33-4F57-957E-775A7263053C}" type="slidenum">
              <a:rPr lang="en-GB" altLang="zh-CN" sz="1200">
                <a:solidFill>
                  <a:schemeClr val="tx2"/>
                </a:solidFill>
                <a:ea typeface="宋体" pitchFamily="2" charset="-122"/>
              </a:rPr>
              <a:pPr eaLnBrk="0" hangingPunct="0"/>
              <a:t>‹#›</a:t>
            </a:fld>
            <a:endParaRPr lang="en-GB" altLang="zh-CN" sz="1200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9376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486" y="1670050"/>
            <a:ext cx="8381752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4669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138" y="4391025"/>
            <a:ext cx="7740650" cy="13573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138" y="2895600"/>
            <a:ext cx="7740650" cy="14954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555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85838" y="16700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48238" y="16700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874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194675" cy="11398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5613" y="1528763"/>
            <a:ext cx="4022725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5613" y="2166938"/>
            <a:ext cx="4022725" cy="393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5975" y="1528763"/>
            <a:ext cx="4024313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5975" y="2166938"/>
            <a:ext cx="4024313" cy="393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1123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1165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6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13" y="271463"/>
            <a:ext cx="2995612" cy="11588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0763" y="271463"/>
            <a:ext cx="5089525" cy="58324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5613" y="1430338"/>
            <a:ext cx="2995612" cy="4673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676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400" y="1366838"/>
            <a:ext cx="7942263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79413" y="261938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85838" y="167005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1"/>
            <a:r>
              <a:rPr lang="en-GB" altLang="zh-CN" smtClean="0"/>
              <a:t>Second Level</a:t>
            </a:r>
          </a:p>
          <a:p>
            <a:pPr lvl="2"/>
            <a:r>
              <a:rPr lang="en-GB" altLang="zh-CN" smtClean="0"/>
              <a:t>Third Level</a:t>
            </a:r>
          </a:p>
          <a:p>
            <a:pPr lvl="3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60563" y="6378575"/>
            <a:ext cx="6941002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zh-CN" altLang="en-GB" sz="1200" dirty="0">
                <a:solidFill>
                  <a:schemeClr val="tx2"/>
                </a:solidFill>
                <a:ea typeface="宋体" pitchFamily="2" charset="-122"/>
              </a:rPr>
              <a:t>©万江平改编  </a:t>
            </a:r>
            <a:r>
              <a:rPr lang="en-GB" altLang="zh-CN" sz="1200" dirty="0">
                <a:solidFill>
                  <a:schemeClr val="tx2"/>
                </a:solidFill>
                <a:ea typeface="宋体" pitchFamily="2" charset="-122"/>
              </a:rPr>
              <a:t>2017	</a:t>
            </a:r>
            <a:r>
              <a:rPr lang="zh-CN" altLang="en-US" sz="1200" dirty="0" smtClean="0">
                <a:solidFill>
                  <a:srgbClr val="FF0000"/>
                </a:solidFill>
                <a:ea typeface="黑体" pitchFamily="49" charset="-122"/>
              </a:rPr>
              <a:t>传统</a:t>
            </a:r>
            <a:r>
              <a:rPr lang="zh-CN" altLang="en-US" sz="1200" dirty="0" smtClean="0">
                <a:solidFill>
                  <a:srgbClr val="FF0000"/>
                </a:solidFill>
                <a:ea typeface="黑体" pitchFamily="49" charset="-122"/>
              </a:rPr>
              <a:t>企业的电子商务之路</a:t>
            </a:r>
            <a:r>
              <a:rPr lang="en-US" altLang="zh-CN" sz="1200" dirty="0" smtClean="0">
                <a:solidFill>
                  <a:srgbClr val="FF0000"/>
                </a:solidFill>
                <a:ea typeface="黑体" pitchFamily="49" charset="-122"/>
              </a:rPr>
              <a:t>——</a:t>
            </a:r>
            <a:r>
              <a:rPr lang="zh-CN" altLang="en-US" sz="1200" dirty="0" smtClean="0">
                <a:solidFill>
                  <a:srgbClr val="FF0000"/>
                </a:solidFill>
                <a:ea typeface="黑体" pitchFamily="49" charset="-122"/>
              </a:rPr>
              <a:t>商派的思考</a:t>
            </a:r>
            <a:r>
              <a:rPr lang="zh-CN" altLang="en-GB" sz="1200" dirty="0">
                <a:solidFill>
                  <a:schemeClr val="tx2"/>
                </a:solidFill>
                <a:ea typeface="宋体" pitchFamily="2" charset="-122"/>
              </a:rPr>
              <a:t>		   </a:t>
            </a:r>
            <a:fld id="{DE3ADE1B-E306-493F-B402-EA53EF5C2505}" type="slidenum">
              <a:rPr lang="en-GB" altLang="zh-CN" sz="1200">
                <a:solidFill>
                  <a:schemeClr val="tx2"/>
                </a:solidFill>
                <a:ea typeface="宋体" pitchFamily="2" charset="-122"/>
              </a:rPr>
              <a:pPr eaLnBrk="0" hangingPunct="0"/>
              <a:t>‹#›</a:t>
            </a:fld>
            <a:endParaRPr lang="en-GB" altLang="zh-CN" sz="120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0000"/>
          </a:solidFill>
          <a:latin typeface="Times New Roman" pitchFamily="18" charset="0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0000"/>
          </a:solidFill>
          <a:latin typeface="Times New Roman" pitchFamily="18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0000"/>
          </a:solidFill>
          <a:latin typeface="Times New Roman" pitchFamily="18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0000"/>
          </a:solidFill>
          <a:latin typeface="Times New Roman" pitchFamily="18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0000"/>
          </a:solidFill>
          <a:latin typeface="Times New Roman" pitchFamily="18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465138" indent="-4651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Zapf Dingbats" charset="2"/>
        <a:buChar char="l"/>
        <a:defRPr sz="2800">
          <a:solidFill>
            <a:schemeClr val="tx1"/>
          </a:solidFill>
          <a:latin typeface="Times New Roman" pitchFamily="18" charset="0"/>
          <a:ea typeface="黑体" pitchFamily="49" charset="-122"/>
          <a:cs typeface="+mn-cs"/>
        </a:defRPr>
      </a:lvl1pPr>
      <a:lvl2pPr marL="1035050" indent="-4556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黑体" pitchFamily="49" charset="-122"/>
        </a:defRPr>
      </a:lvl2pPr>
      <a:lvl3pPr marL="13779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黑体" pitchFamily="49" charset="-122"/>
        </a:defRPr>
      </a:lvl3pPr>
      <a:lvl4pPr marL="1720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"/>
        <a:defRPr sz="2000">
          <a:solidFill>
            <a:schemeClr val="tx1"/>
          </a:solidFill>
          <a:latin typeface="Times New Roman" pitchFamily="18" charset="0"/>
          <a:ea typeface="黑体" pitchFamily="49" charset="-122"/>
        </a:defRPr>
      </a:lvl4pPr>
      <a:lvl5pPr marL="20637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黑体" pitchFamily="49" charset="-122"/>
        </a:defRPr>
      </a:lvl5pPr>
      <a:lvl6pPr marL="25209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81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353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925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传统企业的电子商务之路</a:t>
            </a:r>
            <a:r>
              <a:rPr lang="en-US" altLang="zh-CN" dirty="0"/>
              <a:t>——</a:t>
            </a:r>
            <a:r>
              <a:rPr lang="zh-CN" altLang="en-US" dirty="0"/>
              <a:t>商派的思考</a:t>
            </a:r>
            <a:endParaRPr lang="en-US" altLang="zh-CN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万江平 改编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</a:p>
        </p:txBody>
      </p:sp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736527" y="1670050"/>
            <a:ext cx="6696744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465138" indent="-465138" eaLnBrk="0" hangingPunct="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商派主要大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事件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商派的主营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业务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与联想电子商城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合作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初获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成功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项目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总结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未来之路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启发思考题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 </a:t>
            </a:r>
            <a:r>
              <a:rPr lang="zh-CN" altLang="en-US" sz="4800" dirty="0" smtClean="0"/>
              <a:t>商派主要大事件</a:t>
            </a:r>
          </a:p>
        </p:txBody>
      </p:sp>
      <p:sp>
        <p:nvSpPr>
          <p:cNvPr id="11" name="TextBox 17"/>
          <p:cNvSpPr>
            <a:spLocks noChangeArrowheads="1"/>
          </p:cNvSpPr>
          <p:nvPr/>
        </p:nvSpPr>
        <p:spPr bwMode="auto">
          <a:xfrm>
            <a:off x="2680742" y="1551066"/>
            <a:ext cx="2738693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12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年电子商务实践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184798" y="2480196"/>
            <a:ext cx="2160001" cy="2160000"/>
            <a:chOff x="3256926" y="2372304"/>
            <a:chExt cx="2160001" cy="2160000"/>
          </a:xfrm>
        </p:grpSpPr>
        <p:grpSp>
          <p:nvGrpSpPr>
            <p:cNvPr id="10" name="组合 9"/>
            <p:cNvGrpSpPr/>
            <p:nvPr/>
          </p:nvGrpSpPr>
          <p:grpSpPr>
            <a:xfrm>
              <a:off x="3298197" y="2552404"/>
              <a:ext cx="2077458" cy="1800000"/>
              <a:chOff x="2848080" y="2717894"/>
              <a:chExt cx="2077458" cy="1800000"/>
            </a:xfrm>
          </p:grpSpPr>
          <p:sp>
            <p:nvSpPr>
              <p:cNvPr id="4" name="流程图: 联系 3"/>
              <p:cNvSpPr/>
              <p:nvPr/>
            </p:nvSpPr>
            <p:spPr bwMode="auto">
              <a:xfrm>
                <a:off x="2992296" y="2717894"/>
                <a:ext cx="1800000" cy="1800000"/>
              </a:xfrm>
              <a:prstGeom prst="flowChartConnector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0" u="none" strike="noStrike" cap="none" normalizeH="0" baseline="0" dirty="0" smtClean="0">
                  <a:ln>
                    <a:noFill/>
                  </a:ln>
                  <a:effectLst/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8" name="TextBox 17"/>
              <p:cNvSpPr>
                <a:spLocks noChangeArrowheads="1"/>
              </p:cNvSpPr>
              <p:nvPr/>
            </p:nvSpPr>
            <p:spPr bwMode="auto">
              <a:xfrm>
                <a:off x="2848080" y="3043773"/>
                <a:ext cx="2077458" cy="109260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>
                <a:spAutoFit/>
              </a:bodyPr>
              <a:lstStyle/>
              <a:p>
                <a:pPr lvl="0" algn="ctr" eaLnBrk="0" hangingPunct="0">
                  <a:lnSpc>
                    <a:spcPts val="2600"/>
                  </a:lnSpc>
                </a:pPr>
                <a:r>
                  <a:rPr lang="en-US" altLang="zh-CN" sz="1600" dirty="0">
                    <a:solidFill>
                      <a:schemeClr val="bg1"/>
                    </a:solidFill>
                  </a:rPr>
                  <a:t>the future</a:t>
                </a:r>
              </a:p>
              <a:p>
                <a:pPr lvl="0" algn="ctr" eaLnBrk="0" hangingPunct="0">
                  <a:lnSpc>
                    <a:spcPts val="2600"/>
                  </a:lnSpc>
                </a:pPr>
                <a:r>
                  <a:rPr lang="en-US" altLang="zh-CN" dirty="0" err="1">
                    <a:solidFill>
                      <a:schemeClr val="bg1"/>
                    </a:solidFill>
                  </a:rPr>
                  <a:t>shopEX</a:t>
                </a:r>
                <a:r>
                  <a:rPr lang="zh-CN" altLang="en-US" dirty="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</a:rPr>
                  <a:t>商派</a:t>
                </a:r>
                <a:endParaRPr lang="en-US" altLang="zh-CN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lvl="0" algn="ctr" eaLnBrk="0" hangingPunct="0">
                  <a:lnSpc>
                    <a:spcPts val="2600"/>
                  </a:lnSpc>
                </a:pPr>
                <a:r>
                  <a:rPr lang="zh-CN" altLang="en-US" sz="1400" dirty="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</a:rPr>
                  <a:t>技术驱动商业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</a:rPr>
                  <a:t>未来</a:t>
                </a:r>
                <a:endParaRPr lang="zh-CN" altLang="en-US" sz="14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3256926" y="2372304"/>
              <a:ext cx="2160001" cy="2160000"/>
              <a:chOff x="3256926" y="2372304"/>
              <a:chExt cx="2160001" cy="2160000"/>
            </a:xfrm>
          </p:grpSpPr>
          <p:sp>
            <p:nvSpPr>
              <p:cNvPr id="12" name="弧形 11"/>
              <p:cNvSpPr/>
              <p:nvPr/>
            </p:nvSpPr>
            <p:spPr bwMode="auto">
              <a:xfrm>
                <a:off x="3256926" y="2372304"/>
                <a:ext cx="2160000" cy="2160000"/>
              </a:xfrm>
              <a:prstGeom prst="arc">
                <a:avLst>
                  <a:gd name="adj1" fmla="val 16830119"/>
                  <a:gd name="adj2" fmla="val 422981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6" name="弧形 15"/>
              <p:cNvSpPr/>
              <p:nvPr/>
            </p:nvSpPr>
            <p:spPr bwMode="auto">
              <a:xfrm rot="10800000">
                <a:off x="3256927" y="2372304"/>
                <a:ext cx="2160000" cy="2160000"/>
              </a:xfrm>
              <a:prstGeom prst="arc">
                <a:avLst>
                  <a:gd name="adj1" fmla="val 16564500"/>
                  <a:gd name="adj2" fmla="val 369706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</p:grpSp>
      <p:cxnSp>
        <p:nvCxnSpPr>
          <p:cNvPr id="17" name="直接连接符 16"/>
          <p:cNvCxnSpPr/>
          <p:nvPr/>
        </p:nvCxnSpPr>
        <p:spPr bwMode="auto">
          <a:xfrm flipH="1" flipV="1">
            <a:off x="2330866" y="2259524"/>
            <a:ext cx="911100" cy="8640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" name="直接连接符 19"/>
          <p:cNvCxnSpPr/>
          <p:nvPr/>
        </p:nvCxnSpPr>
        <p:spPr bwMode="auto">
          <a:xfrm flipH="1" flipV="1">
            <a:off x="2330866" y="2979604"/>
            <a:ext cx="847920" cy="58094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" name="直接连接符 20"/>
          <p:cNvCxnSpPr/>
          <p:nvPr/>
        </p:nvCxnSpPr>
        <p:spPr bwMode="auto">
          <a:xfrm flipH="1" flipV="1">
            <a:off x="2378166" y="3483660"/>
            <a:ext cx="911100" cy="48723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直接连接符 21"/>
          <p:cNvCxnSpPr/>
          <p:nvPr/>
        </p:nvCxnSpPr>
        <p:spPr bwMode="auto">
          <a:xfrm flipH="1" flipV="1">
            <a:off x="2458700" y="4131734"/>
            <a:ext cx="1031570" cy="1994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" name="直接连接符 22"/>
          <p:cNvCxnSpPr/>
          <p:nvPr/>
        </p:nvCxnSpPr>
        <p:spPr bwMode="auto">
          <a:xfrm flipH="1">
            <a:off x="2923698" y="4546713"/>
            <a:ext cx="875061" cy="14016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3059112" y="4626591"/>
            <a:ext cx="953330" cy="80128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5" name="TextBox 17"/>
          <p:cNvSpPr>
            <a:spLocks noChangeArrowheads="1"/>
          </p:cNvSpPr>
          <p:nvPr/>
        </p:nvSpPr>
        <p:spPr bwMode="auto">
          <a:xfrm>
            <a:off x="1573146" y="1700977"/>
            <a:ext cx="1365096" cy="50270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2002.2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公司成立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TextBox 17"/>
          <p:cNvSpPr>
            <a:spLocks noChangeArrowheads="1"/>
          </p:cNvSpPr>
          <p:nvPr/>
        </p:nvSpPr>
        <p:spPr bwMode="auto">
          <a:xfrm>
            <a:off x="298383" y="2201252"/>
            <a:ext cx="2184948" cy="91307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just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2006.4</a:t>
            </a:r>
          </a:p>
          <a:p>
            <a:pPr algn="just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率先推出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“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软件免费服务收费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”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模式，进一步强化电商软件领头羊地位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TextBox 17"/>
          <p:cNvSpPr>
            <a:spLocks noChangeArrowheads="1"/>
          </p:cNvSpPr>
          <p:nvPr/>
        </p:nvSpPr>
        <p:spPr bwMode="auto">
          <a:xfrm>
            <a:off x="376486" y="4519454"/>
            <a:ext cx="2489748" cy="91307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just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2008.10</a:t>
            </a:r>
          </a:p>
          <a:p>
            <a:pPr algn="just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收购市场份额第二的</a:t>
            </a:r>
            <a:r>
              <a:rPr lang="en-US" altLang="zh-CN" sz="1400" dirty="0" err="1" smtClean="0">
                <a:latin typeface="黑体" pitchFamily="49" charset="-122"/>
                <a:ea typeface="黑体" pitchFamily="49" charset="-122"/>
              </a:rPr>
              <a:t>Ecshop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市场份额突破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70%，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服务范围遍及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23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个行业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种业态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TextBox 17"/>
          <p:cNvSpPr>
            <a:spLocks noChangeArrowheads="1"/>
          </p:cNvSpPr>
          <p:nvPr/>
        </p:nvSpPr>
        <p:spPr bwMode="auto">
          <a:xfrm>
            <a:off x="273750" y="3921710"/>
            <a:ext cx="2209516" cy="50270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just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2008.5</a:t>
            </a:r>
          </a:p>
          <a:p>
            <a:pPr algn="just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获阿里巴巴和君资本投资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TextBox 17"/>
          <p:cNvSpPr>
            <a:spLocks noChangeArrowheads="1"/>
          </p:cNvSpPr>
          <p:nvPr/>
        </p:nvSpPr>
        <p:spPr bwMode="auto">
          <a:xfrm>
            <a:off x="273751" y="3212470"/>
            <a:ext cx="2102812" cy="70788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just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2006.10</a:t>
            </a:r>
          </a:p>
          <a:p>
            <a:pPr algn="just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正式推出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“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商派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”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中文商标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17"/>
          <p:cNvSpPr>
            <a:spLocks noChangeArrowheads="1"/>
          </p:cNvSpPr>
          <p:nvPr/>
        </p:nvSpPr>
        <p:spPr bwMode="auto">
          <a:xfrm>
            <a:off x="808534" y="5432524"/>
            <a:ext cx="2520280" cy="91307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just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2010.7</a:t>
            </a:r>
          </a:p>
          <a:p>
            <a:pPr algn="just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 smtClean="0">
                <a:latin typeface="黑体" pitchFamily="49" charset="-122"/>
                <a:ea typeface="黑体" pitchFamily="49" charset="-122"/>
              </a:rPr>
              <a:t>Shopex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 Matrix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上线，这是国内电商领域第一个跨平台的全网企业服务总线（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ESB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TextBox 17"/>
          <p:cNvSpPr>
            <a:spLocks noChangeArrowheads="1"/>
          </p:cNvSpPr>
          <p:nvPr/>
        </p:nvSpPr>
        <p:spPr bwMode="auto">
          <a:xfrm>
            <a:off x="5668824" y="1429108"/>
            <a:ext cx="3190062" cy="91307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2014.6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进行品牌战略升级，发布新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VI，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企业理念从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“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关注购物未来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”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升级为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“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技术驱动商业未来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”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TextBox 17"/>
          <p:cNvSpPr>
            <a:spLocks noChangeArrowheads="1"/>
          </p:cNvSpPr>
          <p:nvPr/>
        </p:nvSpPr>
        <p:spPr bwMode="auto">
          <a:xfrm>
            <a:off x="5985048" y="2436639"/>
            <a:ext cx="2888382" cy="70788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2014.3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正式发布全网无线营销移动电商解决方案，率先完成产品线立体布局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9" name="TextBox 17"/>
          <p:cNvSpPr>
            <a:spLocks noChangeArrowheads="1"/>
          </p:cNvSpPr>
          <p:nvPr/>
        </p:nvSpPr>
        <p:spPr bwMode="auto">
          <a:xfrm>
            <a:off x="6209134" y="3229308"/>
            <a:ext cx="2592288" cy="91307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2013.10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推出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“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云生意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”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全渠道电子商务平台，这是国内第一个落地电商大数据的解决方案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" name="TextBox 17"/>
          <p:cNvSpPr>
            <a:spLocks noChangeArrowheads="1"/>
          </p:cNvSpPr>
          <p:nvPr/>
        </p:nvSpPr>
        <p:spPr bwMode="auto">
          <a:xfrm>
            <a:off x="6070181" y="4292590"/>
            <a:ext cx="2592288" cy="70788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2012.10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迎来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周年，用户数突破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100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万，进一步扩大领先优势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TextBox 17"/>
          <p:cNvSpPr>
            <a:spLocks noChangeArrowheads="1"/>
          </p:cNvSpPr>
          <p:nvPr/>
        </p:nvSpPr>
        <p:spPr bwMode="auto">
          <a:xfrm>
            <a:off x="4923593" y="4879494"/>
            <a:ext cx="3838135" cy="91307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2011.9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正式推出</a:t>
            </a:r>
            <a:r>
              <a:rPr lang="en-US" altLang="zh-CN" sz="1400" dirty="0" err="1" smtClean="0">
                <a:latin typeface="黑体" pitchFamily="49" charset="-122"/>
                <a:ea typeface="黑体" pitchFamily="49" charset="-122"/>
              </a:rPr>
              <a:t>Shopex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 ECAE，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这是国内第一个将电商模型抽象封装在基础设施中的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PAAS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平台，也是唯一一个打通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PAAS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SAAS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转换的应用平台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" name="TextBox 17"/>
          <p:cNvSpPr>
            <a:spLocks noChangeArrowheads="1"/>
          </p:cNvSpPr>
          <p:nvPr/>
        </p:nvSpPr>
        <p:spPr bwMode="auto">
          <a:xfrm>
            <a:off x="3614096" y="5660742"/>
            <a:ext cx="3352391" cy="70788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2011.4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正式发布</a:t>
            </a:r>
            <a:r>
              <a:rPr lang="en-US" altLang="zh-CN" sz="1400" dirty="0" err="1" smtClean="0">
                <a:latin typeface="黑体" pitchFamily="49" charset="-122"/>
                <a:ea typeface="黑体" pitchFamily="49" charset="-122"/>
              </a:rPr>
              <a:t>Ecstore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这是更稳定、更高效和扩展更强的革命性电子商务软件系统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6" name="直接连接符 75"/>
          <p:cNvCxnSpPr/>
          <p:nvPr/>
        </p:nvCxnSpPr>
        <p:spPr bwMode="auto">
          <a:xfrm flipH="1">
            <a:off x="4264798" y="4460296"/>
            <a:ext cx="576185" cy="11162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2" name="直接连接符 81"/>
          <p:cNvCxnSpPr/>
          <p:nvPr/>
        </p:nvCxnSpPr>
        <p:spPr bwMode="auto">
          <a:xfrm flipV="1">
            <a:off x="5057006" y="2691572"/>
            <a:ext cx="928042" cy="16056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3" name="直接连接符 82"/>
          <p:cNvCxnSpPr/>
          <p:nvPr/>
        </p:nvCxnSpPr>
        <p:spPr bwMode="auto">
          <a:xfrm>
            <a:off x="5303527" y="3229308"/>
            <a:ext cx="830413" cy="3312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4" name="直接连接符 83"/>
          <p:cNvCxnSpPr/>
          <p:nvPr/>
        </p:nvCxnSpPr>
        <p:spPr bwMode="auto">
          <a:xfrm>
            <a:off x="5345038" y="3752528"/>
            <a:ext cx="640010" cy="57867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5" name="直接连接符 84"/>
          <p:cNvCxnSpPr/>
          <p:nvPr/>
        </p:nvCxnSpPr>
        <p:spPr bwMode="auto">
          <a:xfrm>
            <a:off x="5170285" y="4131734"/>
            <a:ext cx="213618" cy="64807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3" name="直接连接符 92"/>
          <p:cNvCxnSpPr/>
          <p:nvPr/>
        </p:nvCxnSpPr>
        <p:spPr bwMode="auto">
          <a:xfrm flipV="1">
            <a:off x="4840982" y="1770278"/>
            <a:ext cx="827842" cy="89001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322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2</a:t>
            </a:r>
            <a:r>
              <a:rPr lang="en-US" altLang="zh-CN" sz="4800" dirty="0" smtClean="0"/>
              <a:t> </a:t>
            </a:r>
            <a:r>
              <a:rPr lang="zh-CN" altLang="en-US" sz="4800" dirty="0" smtClean="0"/>
              <a:t>商派的主营业务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35076" y="2024759"/>
            <a:ext cx="6835748" cy="3610839"/>
            <a:chOff x="1135076" y="2268044"/>
            <a:chExt cx="6835748" cy="3610839"/>
          </a:xfrm>
        </p:grpSpPr>
        <p:sp>
          <p:nvSpPr>
            <p:cNvPr id="12" name="AutoShape 3"/>
            <p:cNvSpPr>
              <a:spLocks noChangeArrowheads="1"/>
            </p:cNvSpPr>
            <p:nvPr/>
          </p:nvSpPr>
          <p:spPr bwMode="gray">
            <a:xfrm>
              <a:off x="3014749" y="2268044"/>
              <a:ext cx="4956075" cy="610505"/>
            </a:xfrm>
            <a:prstGeom prst="roundRect">
              <a:avLst>
                <a:gd name="adj" fmla="val 2875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03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lIns="91074" tIns="45537" rIns="91074" bIns="45537" anchor="ctr">
              <a:flatTx/>
            </a:bodyPr>
            <a:lstStyle/>
            <a:p>
              <a:pPr algn="ctr">
                <a:defRPr/>
              </a:pPr>
              <a:r>
                <a:rPr lang="zh-CN" altLang="en-US" sz="36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商派的主营业务</a:t>
              </a:r>
              <a:endParaRPr lang="en-US" altLang="zh-CN" sz="36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13" name="Group 4"/>
            <p:cNvGrpSpPr>
              <a:grpSpLocks/>
            </p:cNvGrpSpPr>
            <p:nvPr/>
          </p:nvGrpSpPr>
          <p:grpSpPr bwMode="auto">
            <a:xfrm>
              <a:off x="2050410" y="2878550"/>
              <a:ext cx="5370267" cy="793973"/>
              <a:chOff x="1008" y="1632"/>
              <a:chExt cx="3696" cy="624"/>
            </a:xfrm>
          </p:grpSpPr>
          <p:sp>
            <p:nvSpPr>
              <p:cNvPr id="14" name="Line 5"/>
              <p:cNvSpPr>
                <a:spLocks noChangeShapeType="1"/>
              </p:cNvSpPr>
              <p:nvPr/>
            </p:nvSpPr>
            <p:spPr bwMode="auto">
              <a:xfrm>
                <a:off x="1401" y="1962"/>
                <a:ext cx="32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6"/>
              <p:cNvSpPr>
                <a:spLocks noChangeShapeType="1"/>
              </p:cNvSpPr>
              <p:nvPr/>
            </p:nvSpPr>
            <p:spPr bwMode="auto">
              <a:xfrm flipV="1">
                <a:off x="1008" y="1968"/>
                <a:ext cx="400" cy="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 flipV="1">
                <a:off x="2756" y="1632"/>
                <a:ext cx="70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 flipV="1">
                <a:off x="4404" y="1968"/>
                <a:ext cx="3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" name="AutoShape 9"/>
            <p:cNvSpPr>
              <a:spLocks noChangeArrowheads="1"/>
            </p:cNvSpPr>
            <p:nvPr/>
          </p:nvSpPr>
          <p:spPr bwMode="gray">
            <a:xfrm>
              <a:off x="1135076" y="4050530"/>
              <a:ext cx="1769011" cy="1828353"/>
            </a:xfrm>
            <a:prstGeom prst="roundRect">
              <a:avLst>
                <a:gd name="adj" fmla="val 4690"/>
              </a:avLst>
            </a:prstGeom>
            <a:gradFill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700000" scaled="1"/>
            </a:gradFill>
            <a:ln w="254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>
                  <a:lumMod val="60000"/>
                  <a:lumOff val="40000"/>
                </a:schemeClr>
              </a:extrusionClr>
            </a:sp3d>
          </p:spPr>
          <p:txBody>
            <a:bodyPr wrap="none" lIns="91074" tIns="45537" rIns="91074" bIns="45537" anchor="ctr">
              <a:flatTx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AutoShape 10"/>
            <p:cNvSpPr>
              <a:spLocks noChangeArrowheads="1"/>
            </p:cNvSpPr>
            <p:nvPr/>
          </p:nvSpPr>
          <p:spPr bwMode="gray">
            <a:xfrm>
              <a:off x="1204635" y="3656706"/>
              <a:ext cx="1878092" cy="30999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91074" tIns="45537" rIns="91074" bIns="45537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AutoShape 11"/>
            <p:cNvSpPr>
              <a:spLocks noChangeArrowheads="1"/>
            </p:cNvSpPr>
            <p:nvPr/>
          </p:nvSpPr>
          <p:spPr bwMode="gray">
            <a:xfrm>
              <a:off x="3427360" y="4039459"/>
              <a:ext cx="1811695" cy="1828353"/>
            </a:xfrm>
            <a:prstGeom prst="roundRect">
              <a:avLst>
                <a:gd name="adj" fmla="val 4690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254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lIns="91074" tIns="45537" rIns="91074" bIns="45537" anchor="ctr">
              <a:flatTx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gray">
            <a:xfrm>
              <a:off x="1330705" y="3650663"/>
              <a:ext cx="1463123" cy="368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74" tIns="45537" rIns="91074" bIns="4553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800" b="1" dirty="0" smtClean="0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1800" b="1" dirty="0" smtClean="0">
                  <a:latin typeface="黑体" pitchFamily="49" charset="-122"/>
                  <a:ea typeface="黑体" pitchFamily="49" charset="-122"/>
                </a:rPr>
                <a:t>套商城系统</a:t>
              </a:r>
              <a:endParaRPr lang="en-US" altLang="zh-CN" sz="1800" b="1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gray">
            <a:xfrm>
              <a:off x="1135077" y="4063371"/>
              <a:ext cx="1769010" cy="1815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074" tIns="45537" rIns="91074" bIns="4553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/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淘宝店铺打理工具、淘宝</a:t>
              </a:r>
              <a:r>
                <a:rPr lang="en-US" altLang="zh-CN" sz="1600" dirty="0" smtClean="0"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天猫店全网营销平台、全渠道商城运营系统、直分销商城系统、大数据商城系统</a:t>
              </a:r>
              <a:endParaRPr lang="en-US" altLang="zh-CN" sz="16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gray">
            <a:xfrm>
              <a:off x="3492176" y="4168989"/>
              <a:ext cx="1680481" cy="1569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74" tIns="45537" rIns="91074" bIns="4553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/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可垂直于客户的各种业务场景，全面打通客户的官方网站、分销、会员、卡券中心等业务环节</a:t>
              </a:r>
              <a:endParaRPr lang="en-US" altLang="zh-CN" sz="16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" name="AutoShape 15"/>
            <p:cNvSpPr>
              <a:spLocks noChangeArrowheads="1"/>
            </p:cNvSpPr>
            <p:nvPr/>
          </p:nvSpPr>
          <p:spPr bwMode="gray">
            <a:xfrm>
              <a:off x="3500080" y="3656706"/>
              <a:ext cx="1923938" cy="30999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91074" tIns="45537" rIns="91074" bIns="45537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gray">
            <a:xfrm>
              <a:off x="3700453" y="3650663"/>
              <a:ext cx="1463123" cy="368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74" tIns="45537" rIns="91074" bIns="4553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800" b="1" dirty="0" smtClean="0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1800" b="1" dirty="0" smtClean="0">
                  <a:latin typeface="黑体" pitchFamily="49" charset="-122"/>
                  <a:ea typeface="黑体" pitchFamily="49" charset="-122"/>
                </a:rPr>
                <a:t>组解决方案</a:t>
              </a:r>
              <a:endParaRPr lang="en-US" altLang="zh-CN" sz="1800" b="1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6" name="AutoShape 17"/>
            <p:cNvSpPr>
              <a:spLocks noChangeArrowheads="1"/>
            </p:cNvSpPr>
            <p:nvPr/>
          </p:nvSpPr>
          <p:spPr bwMode="gray">
            <a:xfrm>
              <a:off x="5836630" y="4050530"/>
              <a:ext cx="1769011" cy="1828353"/>
            </a:xfrm>
            <a:prstGeom prst="roundRect">
              <a:avLst>
                <a:gd name="adj" fmla="val 4690"/>
              </a:avLst>
            </a:prstGeom>
            <a:gradFill rotWithShape="1"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2700000" scaled="1"/>
            </a:gradFill>
            <a:ln w="254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5">
                  <a:lumMod val="75000"/>
                </a:schemeClr>
              </a:extrusionClr>
            </a:sp3d>
          </p:spPr>
          <p:txBody>
            <a:bodyPr wrap="none" lIns="91074" tIns="45537" rIns="91074" bIns="45537" anchor="ctr">
              <a:flatTx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gray">
            <a:xfrm>
              <a:off x="5903027" y="4251396"/>
              <a:ext cx="1642540" cy="338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74" tIns="45537" rIns="91074" bIns="4553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 dirty="0" smtClean="0">
                  <a:latin typeface="黑体" pitchFamily="49" charset="-122"/>
                  <a:ea typeface="黑体" pitchFamily="49" charset="-122"/>
                </a:rPr>
                <a:t>ERP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 sz="1600" dirty="0" smtClean="0">
                  <a:latin typeface="黑体" pitchFamily="49" charset="-122"/>
                  <a:ea typeface="黑体" pitchFamily="49" charset="-122"/>
                </a:rPr>
                <a:t>CRM</a:t>
              </a:r>
              <a:endParaRPr lang="en-US" altLang="zh-CN" sz="16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" name="AutoShape 19"/>
            <p:cNvSpPr>
              <a:spLocks noChangeArrowheads="1"/>
            </p:cNvSpPr>
            <p:nvPr/>
          </p:nvSpPr>
          <p:spPr bwMode="gray">
            <a:xfrm>
              <a:off x="5912512" y="3656706"/>
              <a:ext cx="1879673" cy="30999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5"/>
                </a:gs>
                <a:gs pos="100000">
                  <a:schemeClr val="accent5">
                    <a:lumMod val="90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91074" tIns="45537" rIns="91074" bIns="45537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gray">
            <a:xfrm>
              <a:off x="6093913" y="3650663"/>
              <a:ext cx="1463123" cy="368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74" tIns="45537" rIns="91074" bIns="4553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800" b="1" dirty="0" smtClean="0"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sz="1800" b="1" dirty="0" smtClean="0">
                  <a:latin typeface="黑体" pitchFamily="49" charset="-122"/>
                  <a:ea typeface="黑体" pitchFamily="49" charset="-122"/>
                </a:rPr>
                <a:t>个深度应用</a:t>
              </a:r>
              <a:endParaRPr lang="en-US" altLang="zh-CN" sz="18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218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3</a:t>
            </a:r>
            <a:r>
              <a:rPr lang="en-US" altLang="zh-CN" sz="4800" dirty="0" smtClean="0"/>
              <a:t> </a:t>
            </a:r>
            <a:r>
              <a:rPr lang="zh-CN" altLang="en-US" sz="4800" dirty="0" smtClean="0"/>
              <a:t>与联想电子商城合作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8534" y="1544092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en-US" altLang="zh-CN" sz="1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2011</a:t>
            </a:r>
            <a:r>
              <a:rPr lang="zh-CN" altLang="en-US" sz="1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1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sz="1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月，商派获得联想电商项目的合同</a:t>
            </a:r>
            <a:endParaRPr lang="en-US" altLang="zh-CN" sz="1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4062422436"/>
              </p:ext>
            </p:extLst>
          </p:nvPr>
        </p:nvGraphicFramePr>
        <p:xfrm>
          <a:off x="988554" y="2048148"/>
          <a:ext cx="7128792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9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</a:t>
            </a:r>
            <a:r>
              <a:rPr lang="en-US" altLang="zh-CN" sz="4800" dirty="0" smtClean="0"/>
              <a:t> </a:t>
            </a:r>
            <a:r>
              <a:rPr lang="zh-CN" altLang="en-US" sz="4800" dirty="0" smtClean="0"/>
              <a:t>初获成功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8534" y="1616100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1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经过半年多的开发，联想商城取得不错的成绩</a:t>
            </a:r>
            <a:endParaRPr lang="en-US" altLang="zh-CN" sz="1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" name="组合 29"/>
          <p:cNvGrpSpPr>
            <a:grpSpLocks/>
          </p:cNvGrpSpPr>
          <p:nvPr/>
        </p:nvGrpSpPr>
        <p:grpSpPr bwMode="auto">
          <a:xfrm>
            <a:off x="1760425" y="2454274"/>
            <a:ext cx="6321426" cy="2481266"/>
            <a:chOff x="774608" y="1755568"/>
            <a:chExt cx="4849826" cy="2335284"/>
          </a:xfrm>
          <a:solidFill>
            <a:schemeClr val="accent1"/>
          </a:solidFill>
        </p:grpSpPr>
        <p:sp>
          <p:nvSpPr>
            <p:cNvPr id="6" name="直接连接符 7"/>
            <p:cNvSpPr>
              <a:spLocks noChangeShapeType="1"/>
            </p:cNvSpPr>
            <p:nvPr/>
          </p:nvSpPr>
          <p:spPr bwMode="auto">
            <a:xfrm>
              <a:off x="2148441" y="2716278"/>
              <a:ext cx="1264219" cy="1264010"/>
            </a:xfrm>
            <a:prstGeom prst="line">
              <a:avLst/>
            </a:prstGeom>
            <a:grpFill/>
            <a:ln w="6350">
              <a:solidFill>
                <a:schemeClr val="accent1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直接连接符 9"/>
            <p:cNvSpPr>
              <a:spLocks noChangeShapeType="1"/>
            </p:cNvSpPr>
            <p:nvPr/>
          </p:nvSpPr>
          <p:spPr bwMode="auto">
            <a:xfrm flipV="1">
              <a:off x="774608" y="2716278"/>
              <a:ext cx="1373833" cy="1374574"/>
            </a:xfrm>
            <a:prstGeom prst="line">
              <a:avLst/>
            </a:prstGeom>
            <a:grpFill/>
            <a:ln w="6350">
              <a:solidFill>
                <a:schemeClr val="accent1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直接连接符 10"/>
            <p:cNvSpPr>
              <a:spLocks noChangeShapeType="1"/>
            </p:cNvSpPr>
            <p:nvPr/>
          </p:nvSpPr>
          <p:spPr bwMode="auto">
            <a:xfrm flipV="1">
              <a:off x="3412660" y="1755568"/>
              <a:ext cx="2211774" cy="2224719"/>
            </a:xfrm>
            <a:prstGeom prst="line">
              <a:avLst/>
            </a:prstGeom>
            <a:grpFill/>
            <a:ln w="6350">
              <a:solidFill>
                <a:schemeClr val="accent1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椭圆 17"/>
            <p:cNvSpPr>
              <a:spLocks noChangeArrowheads="1"/>
            </p:cNvSpPr>
            <p:nvPr/>
          </p:nvSpPr>
          <p:spPr bwMode="auto">
            <a:xfrm>
              <a:off x="1130246" y="3493211"/>
              <a:ext cx="221665" cy="277903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sym typeface="Calibri" pitchFamily="34" charset="0"/>
              </a:endParaRPr>
            </a:p>
          </p:txBody>
        </p:sp>
        <p:sp>
          <p:nvSpPr>
            <p:cNvPr id="11" name="椭圆 18"/>
            <p:cNvSpPr>
              <a:spLocks noChangeArrowheads="1"/>
            </p:cNvSpPr>
            <p:nvPr/>
          </p:nvSpPr>
          <p:spPr bwMode="auto">
            <a:xfrm>
              <a:off x="2027865" y="2605714"/>
              <a:ext cx="220447" cy="277903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sym typeface="Calibri" pitchFamily="34" charset="0"/>
              </a:endParaRPr>
            </a:p>
          </p:txBody>
        </p:sp>
        <p:sp>
          <p:nvSpPr>
            <p:cNvPr id="12" name="椭圆 19"/>
            <p:cNvSpPr>
              <a:spLocks noChangeArrowheads="1"/>
            </p:cNvSpPr>
            <p:nvPr/>
          </p:nvSpPr>
          <p:spPr bwMode="auto">
            <a:xfrm>
              <a:off x="2449271" y="2983721"/>
              <a:ext cx="221665" cy="277903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sym typeface="Calibri" pitchFamily="34" charset="0"/>
              </a:endParaRPr>
            </a:p>
          </p:txBody>
        </p:sp>
        <p:sp>
          <p:nvSpPr>
            <p:cNvPr id="16" name="椭圆 21"/>
            <p:cNvSpPr>
              <a:spLocks noChangeArrowheads="1"/>
            </p:cNvSpPr>
            <p:nvPr/>
          </p:nvSpPr>
          <p:spPr bwMode="auto">
            <a:xfrm>
              <a:off x="4782838" y="2363669"/>
              <a:ext cx="220447" cy="27640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sym typeface="Calibri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83681" y="2726105"/>
            <a:ext cx="34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sz="1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官方商城新增注册用户</a:t>
            </a:r>
            <a:r>
              <a:rPr lang="en-US" altLang="zh-CN" sz="1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10.93</a:t>
            </a:r>
            <a:r>
              <a:rPr lang="zh-CN" altLang="en-US" sz="1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万</a:t>
            </a:r>
            <a:endParaRPr lang="en-US" altLang="zh-CN" sz="1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6844" y="3636168"/>
            <a:ext cx="237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UV</a:t>
            </a:r>
            <a:r>
              <a:rPr lang="zh-CN" altLang="en-US" sz="1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环比增加</a:t>
            </a:r>
            <a:r>
              <a:rPr lang="en-US" altLang="zh-CN" sz="1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264.72%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61020" y="2934619"/>
            <a:ext cx="262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sz="1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销售额环比提升</a:t>
            </a:r>
            <a:r>
              <a:rPr lang="en-US" altLang="zh-CN" sz="1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323.17%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7951" y="3931208"/>
            <a:ext cx="34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EPP</a:t>
            </a:r>
            <a:r>
              <a:rPr lang="zh-CN" altLang="en-US" sz="1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业务比重环比提升</a:t>
            </a:r>
            <a:r>
              <a:rPr lang="en-US" altLang="zh-CN" sz="1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98.61%</a:t>
            </a:r>
          </a:p>
        </p:txBody>
      </p:sp>
    </p:spTree>
    <p:extLst>
      <p:ext uri="{BB962C8B-B14F-4D97-AF65-F5344CB8AC3E}">
        <p14:creationId xmlns:p14="http://schemas.microsoft.com/office/powerpoint/2010/main" val="86674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5</a:t>
            </a:r>
            <a:r>
              <a:rPr lang="en-US" altLang="zh-CN" sz="4800" dirty="0" smtClean="0"/>
              <a:t> </a:t>
            </a:r>
            <a:r>
              <a:rPr lang="zh-CN" altLang="en-US" sz="4800" dirty="0" smtClean="0"/>
              <a:t>项目总结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326476609"/>
              </p:ext>
            </p:extLst>
          </p:nvPr>
        </p:nvGraphicFramePr>
        <p:xfrm>
          <a:off x="736526" y="1832124"/>
          <a:ext cx="7139756" cy="4047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674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6 </a:t>
            </a:r>
            <a:r>
              <a:rPr lang="zh-CN" altLang="en-US" sz="4800" dirty="0" smtClean="0"/>
              <a:t>未来之路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398909606"/>
              </p:ext>
            </p:extLst>
          </p:nvPr>
        </p:nvGraphicFramePr>
        <p:xfrm>
          <a:off x="1199096" y="1464774"/>
          <a:ext cx="6707708" cy="4903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63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启发思考题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724" y="1687513"/>
            <a:ext cx="7524452" cy="4114800"/>
          </a:xfrm>
        </p:spPr>
        <p:txBody>
          <a:bodyPr/>
          <a:lstStyle/>
          <a:p>
            <a:pPr marL="0" indent="0" eaLnBrk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传统企业实施电子商务存在业务重组、模块整合等诸多问题，请结合案例选择某一层面，谈谈传统企业实施电子商务应如何解决这些问题。</a:t>
            </a:r>
          </a:p>
          <a:p>
            <a:pPr marL="0" indent="0" eaLnBrk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联想为什么要构建电子商城？电子商城可以给联想带来了哪些好处？</a:t>
            </a:r>
          </a:p>
          <a:p>
            <a:pPr marL="0" indent="0" eaLnBrk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dirty="0"/>
              <a:t>3.</a:t>
            </a:r>
            <a:r>
              <a:rPr lang="zh-CN" altLang="en-US" sz="2400" dirty="0"/>
              <a:t>你认为企业互联网思维的关键点在哪里？</a:t>
            </a:r>
          </a:p>
          <a:p>
            <a:pPr marL="0" indent="0" eaLnBrk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dirty="0"/>
              <a:t>4. </a:t>
            </a:r>
            <a:r>
              <a:rPr lang="zh-CN" altLang="en-US" sz="2400" dirty="0"/>
              <a:t>传统企业未来应该如何实施电子商务？独立商城、垂直电商、第三方电商，你认为哪种模式更适合传统企业？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titled 2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untitled 2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alt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alt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untitled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 Disk:SE, 5/e:SLIDES:Ch. 1 Introduction</Template>
  <TotalTime>3421</TotalTime>
  <Pages>24</Pages>
  <Words>1336</Words>
  <Characters>0</Characters>
  <Application>Microsoft Office PowerPoint</Application>
  <DocSecurity>0</DocSecurity>
  <PresentationFormat>自定义</PresentationFormat>
  <Lines>0</Lines>
  <Paragraphs>106</Paragraphs>
  <Slides>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untitled 2</vt:lpstr>
      <vt:lpstr>传统企业的电子商务之路——商派的思考</vt:lpstr>
      <vt:lpstr>内容提要</vt:lpstr>
      <vt:lpstr>1 商派主要大事件</vt:lpstr>
      <vt:lpstr>2 商派的主营业务</vt:lpstr>
      <vt:lpstr>3 与联想电子商城合作</vt:lpstr>
      <vt:lpstr>4 初获成功</vt:lpstr>
      <vt:lpstr>5 项目总结</vt:lpstr>
      <vt:lpstr>6 未来之路</vt:lpstr>
      <vt:lpstr>启发思考题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Administrator</dc:creator>
  <cp:lastModifiedBy>Windows 用户</cp:lastModifiedBy>
  <cp:revision>406</cp:revision>
  <cp:lastPrinted>2000-03-27T07:45:53Z</cp:lastPrinted>
  <dcterms:created xsi:type="dcterms:W3CDTF">1995-12-08T17:21:36Z</dcterms:created>
  <dcterms:modified xsi:type="dcterms:W3CDTF">2017-07-30T14:52:47Z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