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E9053-28FF-4799-A820-1AE19D3FE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BBD635-906C-4EE5-906C-CE9E2AC50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C6BCA-BDFE-4726-8E72-02A7B164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A68A3-F597-42A3-B5D0-27DBC90D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2C941-4E74-4C16-95B4-28E7C379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DC949-ECAF-43E0-A8E7-D65FF013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1DA54-999B-4923-953F-D7D21D62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8E252-99D2-4552-A015-888FCCE9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FCEAC-527A-43CE-A279-3DA431E5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7DE64-5B4D-4A3B-B325-22ECE7D1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4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83534-BBA9-4563-BC38-8DD6B9504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189DB-A7BB-4AB4-9137-3E7B86F16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84AFE-886E-4C0E-AAC2-00ED3071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A18EF-ACCC-4CEF-B0EA-5E1AD21F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EBA16-FC27-40BA-BB3D-2AEED901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0742F-8924-451F-B0FD-0B880A6F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18022-83BB-41D7-A118-8289243C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F455D-1BC0-4ABD-BB97-9AA9E48D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BFB15-46A0-47C3-A5C3-71EA61FF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F931F-C312-4047-9A02-705B5C00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EF05D-5056-4243-91B8-366DCD69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D43C7-6CCD-4154-967D-8FF24DBF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05617-4FF5-449A-828C-B01F40D8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4B3DC-26DD-47B8-B93D-1D57BC0A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44EDE-B449-41A1-BC84-090A9581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4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220A-CAD9-48C0-8740-CF4CAE71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23C8C-4431-40A4-B2B4-DBEE66548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85571-EFA0-4D85-A92C-6B06949CA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0DEBE-3AFB-4820-A0A7-BA4094F3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27E50-ACE5-46C7-8677-74692399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4EABB-66BE-4E77-B0DD-DC0F0963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0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CFEEE-6150-4C63-B66D-C83B952A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8CE79-2106-43A6-AA8D-CB51CBCC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01598-1C84-4B2B-A182-B134841B3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88AA2-FAF9-4733-8CD8-02BC2192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B5837C-D437-4783-BE06-9E4508EC9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982307-B756-47E4-B1C9-2749F4C1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BD5E5-3DDF-4869-A1FB-765ADCE3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30AF6-58E7-4CB5-A8A8-BFE4667F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AC6F4-E008-467D-89CE-8C0CA83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8ADC18-3989-4534-8F45-68EB9C13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542E23-1B13-477E-A8E2-92520A63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3C93A-EA6C-443D-BC10-A53BAC95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1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C4207-9F9F-47C1-BF2E-1CC27794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57A826-68EF-4B5C-869A-C36037A0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0BA9E-3F50-4947-9DC6-3AA02329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6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AEE3A-112F-4539-8778-2C1E2273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AFF64-73FC-4342-8DDE-3E2DF928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D8410-DFF3-44B0-9ECF-4F8FF7500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D15C3-6161-4457-A08D-267B9A67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BD292-D982-4887-AB6E-33CF4948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E00CA-DE0D-4A7E-8EDA-2CE549CA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9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08CBC-FAA7-42B0-A0D1-4E2D103A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CCC358-4516-4FBE-8DAE-0CC0017AD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F2A43-FBF9-474D-B136-7F09FCF8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5BA0C-6E6F-40A4-AA30-BB37BD77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6E718-9C8F-42C8-BB67-4720F3B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4C16A-3DD5-4515-834C-86D2718E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8E1652-4A98-4313-A09E-6E040BD7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18DF8-397D-4E9A-A09E-734CAB8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D3812-050B-4249-A2A9-778B6B4FB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2F71-9A7E-4EE0-9C9B-805C274B945E}" type="datetimeFigureOut">
              <a:rPr lang="zh-CN" altLang="en-US" smtClean="0"/>
              <a:t>2022/3/10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D405F-780B-45B6-ACA5-FDCC09FF1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D7F65-85E8-4E4A-AEDB-00BF07C3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C96F-1BBB-454B-A22B-4253B07D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4A3C9A5-CBB8-4391-86D9-57D158B7B62E}"/>
              </a:ext>
            </a:extLst>
          </p:cNvPr>
          <p:cNvSpPr/>
          <p:nvPr/>
        </p:nvSpPr>
        <p:spPr>
          <a:xfrm>
            <a:off x="2583722" y="2291976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S7</a:t>
            </a:r>
            <a:endParaRPr lang="zh-CN" altLang="en-US" sz="28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16ABC5-D718-45B7-99EE-02805308EB00}"/>
              </a:ext>
            </a:extLst>
          </p:cNvPr>
          <p:cNvSpPr/>
          <p:nvPr/>
        </p:nvSpPr>
        <p:spPr>
          <a:xfrm>
            <a:off x="4140106" y="2291976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S8</a:t>
            </a:r>
            <a:endParaRPr lang="zh-CN" altLang="en-US" sz="2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DFDF00B-890B-4565-9A9F-573715838B64}"/>
              </a:ext>
            </a:extLst>
          </p:cNvPr>
          <p:cNvSpPr/>
          <p:nvPr/>
        </p:nvSpPr>
        <p:spPr>
          <a:xfrm>
            <a:off x="1027338" y="2291976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S6</a:t>
            </a:r>
            <a:endParaRPr lang="zh-CN" altLang="en-US" sz="28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6E51C41-A286-4AAB-87AE-09CD389207D2}"/>
              </a:ext>
            </a:extLst>
          </p:cNvPr>
          <p:cNvSpPr/>
          <p:nvPr/>
        </p:nvSpPr>
        <p:spPr>
          <a:xfrm>
            <a:off x="2583721" y="1251578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S0</a:t>
            </a:r>
            <a:endParaRPr lang="zh-CN" altLang="en-US" sz="28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E8B576-8F58-4EAC-A74C-FFA89358C369}"/>
              </a:ext>
            </a:extLst>
          </p:cNvPr>
          <p:cNvSpPr/>
          <p:nvPr/>
        </p:nvSpPr>
        <p:spPr>
          <a:xfrm>
            <a:off x="2583721" y="3599775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S3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0CDAEC4-7036-4E01-A23C-9F6695F52EB7}"/>
              </a:ext>
            </a:extLst>
          </p:cNvPr>
          <p:cNvSpPr/>
          <p:nvPr/>
        </p:nvSpPr>
        <p:spPr>
          <a:xfrm>
            <a:off x="4140106" y="3599775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S5</a:t>
            </a:r>
            <a:endParaRPr lang="zh-CN" altLang="en-US" sz="28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9D75F4-93D4-498C-8976-752252FBC0F1}"/>
              </a:ext>
            </a:extLst>
          </p:cNvPr>
          <p:cNvSpPr/>
          <p:nvPr/>
        </p:nvSpPr>
        <p:spPr>
          <a:xfrm>
            <a:off x="1027337" y="3599775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S1</a:t>
            </a:r>
            <a:endParaRPr lang="zh-CN" altLang="en-US" sz="28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7179CB5-F40F-40AC-99D0-7736A059AB77}"/>
              </a:ext>
            </a:extLst>
          </p:cNvPr>
          <p:cNvSpPr/>
          <p:nvPr/>
        </p:nvSpPr>
        <p:spPr>
          <a:xfrm>
            <a:off x="1027337" y="4930048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S2</a:t>
            </a:r>
            <a:endParaRPr lang="zh-CN" altLang="en-US" sz="28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4608269-691A-4943-ADD8-9A379F6574CA}"/>
              </a:ext>
            </a:extLst>
          </p:cNvPr>
          <p:cNvSpPr/>
          <p:nvPr/>
        </p:nvSpPr>
        <p:spPr>
          <a:xfrm>
            <a:off x="4140106" y="4930048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S9</a:t>
            </a:r>
            <a:endParaRPr lang="zh-CN" altLang="en-US" sz="28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D0EE330-1838-4ADB-BCC5-EC3307B1D3B7}"/>
              </a:ext>
            </a:extLst>
          </p:cNvPr>
          <p:cNvSpPr/>
          <p:nvPr/>
        </p:nvSpPr>
        <p:spPr>
          <a:xfrm>
            <a:off x="2583721" y="4930048"/>
            <a:ext cx="1121789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S4</a:t>
            </a:r>
            <a:endParaRPr lang="zh-CN" altLang="en-US" sz="28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56B414-6BB3-471B-94AF-D74C54FA7A07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1588232" y="3986274"/>
            <a:ext cx="0" cy="9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3D9869-A569-43A6-8BED-D77AAB245CAD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1588232" y="3986274"/>
            <a:ext cx="1556384" cy="9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2F2905-47A3-4A37-AD37-D25E185F6081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1588232" y="3986274"/>
            <a:ext cx="3112769" cy="9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17D53D4-3845-4C6B-9F24-5B48512EA50A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H="1" flipV="1">
            <a:off x="1588232" y="3986274"/>
            <a:ext cx="1556384" cy="9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74D5502-30E3-40CA-9C4F-EA31230FBCDD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3144616" y="3986274"/>
            <a:ext cx="0" cy="9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082211D-B841-4CEA-9B90-0C4292FB4FD0}"/>
              </a:ext>
            </a:extLst>
          </p:cNvPr>
          <p:cNvCxnSpPr>
            <a:stCxn id="16" idx="0"/>
            <a:endCxn id="12" idx="2"/>
          </p:cNvCxnSpPr>
          <p:nvPr/>
        </p:nvCxnSpPr>
        <p:spPr>
          <a:xfrm flipV="1">
            <a:off x="3144616" y="3986274"/>
            <a:ext cx="1556385" cy="9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79C4240-9D21-4763-BB0B-D55F899F4BD5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H="1" flipV="1">
            <a:off x="1588232" y="3986274"/>
            <a:ext cx="3112769" cy="9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688185-5293-4D67-AE44-13E6416F01E2}"/>
              </a:ext>
            </a:extLst>
          </p:cNvPr>
          <p:cNvCxnSpPr>
            <a:stCxn id="15" idx="0"/>
            <a:endCxn id="11" idx="2"/>
          </p:cNvCxnSpPr>
          <p:nvPr/>
        </p:nvCxnSpPr>
        <p:spPr>
          <a:xfrm flipH="1" flipV="1">
            <a:off x="3144616" y="3986274"/>
            <a:ext cx="1556385" cy="9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863D9F0-18C3-4AA2-BD2A-52B3D9ECCB6F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4701001" y="3986274"/>
            <a:ext cx="0" cy="9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D93E62F-908D-41BB-9939-4D4431239743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1588232" y="2678475"/>
            <a:ext cx="1556385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D55FD7-B350-4C86-B863-D2D58CFDF187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V="1">
            <a:off x="1588232" y="2678475"/>
            <a:ext cx="1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153806-E8A9-4C3B-8A64-25A1DB645A9F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V="1">
            <a:off x="1588232" y="2678475"/>
            <a:ext cx="3112769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397D29D-12D0-4E37-8603-E20DD1984EF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1588233" y="2678475"/>
            <a:ext cx="1556383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72D6E2-1807-4FBB-A63D-50AA338842C8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3144616" y="2678475"/>
            <a:ext cx="1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A7E56CA-5D1F-46FA-BA6D-38B564C20870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3144616" y="2678475"/>
            <a:ext cx="1556385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F2857F3-2A92-4833-8867-BDA334829260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H="1" flipV="1">
            <a:off x="1588233" y="2678475"/>
            <a:ext cx="3112768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D3B2257-447C-4914-B61B-15600A164B60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H="1" flipV="1">
            <a:off x="3144617" y="2678475"/>
            <a:ext cx="1556384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72454FE-9BF5-4E26-976A-D26C7DCF740B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V="1">
            <a:off x="4701001" y="2678475"/>
            <a:ext cx="0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D291879-052F-4425-B28E-BA8DB99B171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1588233" y="1638077"/>
            <a:ext cx="1556383" cy="65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659EF72-F5AE-498B-AC79-0FFD6A318B46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H="1" flipV="1">
            <a:off x="3144616" y="1638077"/>
            <a:ext cx="1" cy="65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9539ADB-6446-429E-A83A-2B7F49599191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3144616" y="1638077"/>
            <a:ext cx="1556382" cy="65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418AD0-F811-4869-913F-821EA4F0E3FC}"/>
              </a:ext>
            </a:extLst>
          </p:cNvPr>
          <p:cNvSpPr/>
          <p:nvPr/>
        </p:nvSpPr>
        <p:spPr>
          <a:xfrm>
            <a:off x="5521476" y="2340615"/>
            <a:ext cx="2136432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组织架构管理能力</a:t>
            </a:r>
            <a:r>
              <a:rPr lang="zh-CN" altLang="en-US" dirty="0"/>
              <a:t> </a:t>
            </a:r>
            <a:endParaRPr lang="zh-CN" altLang="en-US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EBB458-73C9-4596-BBE8-EA4A2935006F}"/>
              </a:ext>
            </a:extLst>
          </p:cNvPr>
          <p:cNvSpPr/>
          <p:nvPr/>
        </p:nvSpPr>
        <p:spPr>
          <a:xfrm>
            <a:off x="8062712" y="2340614"/>
            <a:ext cx="1888684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企业创新能力</a:t>
            </a:r>
            <a:r>
              <a:rPr lang="zh-CN" altLang="en-US" sz="2800" dirty="0"/>
              <a:t> 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3729EC2-2A7C-4121-BE61-220B14B2F6DF}"/>
              </a:ext>
            </a:extLst>
          </p:cNvPr>
          <p:cNvSpPr/>
          <p:nvPr/>
        </p:nvSpPr>
        <p:spPr>
          <a:xfrm>
            <a:off x="3157687" y="2340615"/>
            <a:ext cx="1929194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商业模式成熟性</a:t>
            </a:r>
            <a:r>
              <a:rPr lang="zh-CN" altLang="en-US" sz="2800" dirty="0"/>
              <a:t>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0F09B2-2999-4AD7-A5FF-06AE987D9522}"/>
              </a:ext>
            </a:extLst>
          </p:cNvPr>
          <p:cNvSpPr/>
          <p:nvPr/>
        </p:nvSpPr>
        <p:spPr>
          <a:xfrm>
            <a:off x="5151321" y="1069086"/>
            <a:ext cx="2898842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电子商务成功的关键因素</a:t>
            </a:r>
            <a:r>
              <a:rPr lang="zh-CN" altLang="en-US" sz="2800" dirty="0"/>
              <a:t>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124DA9C-96D6-43FA-91FE-BF113B9D5DB4}"/>
              </a:ext>
            </a:extLst>
          </p:cNvPr>
          <p:cNvSpPr/>
          <p:nvPr/>
        </p:nvSpPr>
        <p:spPr>
          <a:xfrm>
            <a:off x="5521475" y="3672194"/>
            <a:ext cx="2136433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企业信息化水平</a:t>
            </a:r>
            <a:r>
              <a:rPr lang="zh-CN" altLang="en-US" sz="2800" dirty="0"/>
              <a:t> 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2C3FDD3-EB17-457C-955A-9C0CCF2DFF87}"/>
              </a:ext>
            </a:extLst>
          </p:cNvPr>
          <p:cNvSpPr/>
          <p:nvPr/>
        </p:nvSpPr>
        <p:spPr>
          <a:xfrm>
            <a:off x="8146076" y="3672194"/>
            <a:ext cx="1737550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企业品牌效应</a:t>
            </a:r>
            <a:r>
              <a:rPr lang="zh-CN" altLang="en-US" sz="2800" dirty="0"/>
              <a:t> 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963BD8-A51E-40B9-A6C0-F163A0919C8F}"/>
              </a:ext>
            </a:extLst>
          </p:cNvPr>
          <p:cNvSpPr/>
          <p:nvPr/>
        </p:nvSpPr>
        <p:spPr>
          <a:xfrm>
            <a:off x="3177943" y="3648414"/>
            <a:ext cx="1908938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供应链效率</a:t>
            </a:r>
            <a:r>
              <a:rPr lang="zh-CN" altLang="en-US" sz="2800" dirty="0"/>
              <a:t>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E108681-0C89-432A-93F6-14809A74EDC6}"/>
              </a:ext>
            </a:extLst>
          </p:cNvPr>
          <p:cNvSpPr/>
          <p:nvPr/>
        </p:nvSpPr>
        <p:spPr>
          <a:xfrm>
            <a:off x="2809393" y="5012737"/>
            <a:ext cx="2625782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市场敏感度与调研能力</a:t>
            </a:r>
            <a:r>
              <a:rPr lang="zh-CN" altLang="en-US" sz="2800" dirty="0"/>
              <a:t> 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4CA983-EABC-4AD7-8B22-9EAE478A3D2C}"/>
              </a:ext>
            </a:extLst>
          </p:cNvPr>
          <p:cNvSpPr/>
          <p:nvPr/>
        </p:nvSpPr>
        <p:spPr>
          <a:xfrm>
            <a:off x="8151958" y="5003773"/>
            <a:ext cx="1746041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资源整合能力</a:t>
            </a:r>
            <a:r>
              <a:rPr lang="zh-CN" altLang="en-US" sz="2800" dirty="0"/>
              <a:t> 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EBF029-41AC-428F-B02B-510C7DF24355}"/>
              </a:ext>
            </a:extLst>
          </p:cNvPr>
          <p:cNvSpPr/>
          <p:nvPr/>
        </p:nvSpPr>
        <p:spPr>
          <a:xfrm>
            <a:off x="5716672" y="5010709"/>
            <a:ext cx="1746041" cy="3864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售后服务能力</a:t>
            </a:r>
            <a:r>
              <a:rPr lang="zh-CN" altLang="en-US" sz="2800" dirty="0"/>
              <a:t> 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480C432-9087-4C5A-B3AB-53398767EF2A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4122284" y="4034913"/>
            <a:ext cx="10128" cy="9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6E6DE0-239B-4473-A6E3-F3689660CFE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122284" y="4058693"/>
            <a:ext cx="2467408" cy="95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EFB653-6C7C-4226-AB3A-018725ADA92F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4122284" y="4058693"/>
            <a:ext cx="4892567" cy="95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95ABC1-C34F-4077-81E5-0A753C795F98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4132412" y="4034913"/>
            <a:ext cx="2457281" cy="97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40E9C00-600A-41D2-9472-86AEC428177E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6589692" y="4058693"/>
            <a:ext cx="1" cy="9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A1373F9-A74C-4E86-88EB-58E31D1A7F65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6589693" y="4058693"/>
            <a:ext cx="2425158" cy="9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116CE2F-701C-484A-B530-A42BD53A6793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4132412" y="4034913"/>
            <a:ext cx="4892567" cy="96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AFCC7FA-37B4-4E1D-A28D-A69871F3ACC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6589692" y="4058693"/>
            <a:ext cx="2435287" cy="94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1C49B1-1F5E-4009-89BB-62AE130A399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9014851" y="4058693"/>
            <a:ext cx="10128" cy="94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9B545C-E34B-4B92-B961-7CDFFBF9130C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4132412" y="2727114"/>
            <a:ext cx="2457280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762BE54-E7A1-44F2-9973-ACCDE5C6289D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4122284" y="2727114"/>
            <a:ext cx="10128" cy="9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3E5776-0835-4602-B094-18B8CDB931FF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4132412" y="2727113"/>
            <a:ext cx="4874642" cy="9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F01168A-D8A8-4C38-9D08-DDB4169A9468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4122284" y="2727114"/>
            <a:ext cx="2467408" cy="94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F31870D-C135-4EEA-8BC2-5EAEF6F9B987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6589692" y="2727114"/>
            <a:ext cx="0" cy="94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62C91A3-16DE-4638-8317-DF464992DB5F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6589692" y="2727113"/>
            <a:ext cx="2417362" cy="9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30B292B-7035-472B-A876-6E1CC3DAE97E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4122284" y="2727114"/>
            <a:ext cx="4892567" cy="94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907A700-22DB-4D6D-9090-461B510FE82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6589692" y="2727114"/>
            <a:ext cx="2425159" cy="94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7FE993-F471-4AD0-9594-7C7202BF1303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9007054" y="2727113"/>
            <a:ext cx="7797" cy="9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4252F7-91D5-4372-B153-1210827370E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122284" y="1455585"/>
            <a:ext cx="2478458" cy="88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1C432FA-C63B-4ACD-8CBB-3D07A84A9F15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6589692" y="1455585"/>
            <a:ext cx="11050" cy="88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4AC1D9B-E40F-43EB-A74C-AB14E99A37A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6600742" y="1455585"/>
            <a:ext cx="2406312" cy="88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5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泽松</dc:creator>
  <cp:lastModifiedBy>范 泽松</cp:lastModifiedBy>
  <cp:revision>1</cp:revision>
  <dcterms:created xsi:type="dcterms:W3CDTF">2022-03-09T18:24:14Z</dcterms:created>
  <dcterms:modified xsi:type="dcterms:W3CDTF">2022-03-09T18:55:44Z</dcterms:modified>
</cp:coreProperties>
</file>