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7"/>
    <p:restoredTop sz="61844" autoAdjust="0"/>
  </p:normalViewPr>
  <p:slideViewPr>
    <p:cSldViewPr snapToGrid="0" snapToObjects="1">
      <p:cViewPr varScale="1">
        <p:scale>
          <a:sx n="43" d="100"/>
          <a:sy n="43" d="100"/>
        </p:scale>
        <p:origin x="-498"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EC5DCE-5DBC-4033-B942-903CAEF9A316}" type="datetimeFigureOut">
              <a:rPr lang="en-US" smtClean="0"/>
              <a:t>4/11/2016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BAE02C-3D73-43B0-A9BC-068617AA6F4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latin typeface="+mn-lt"/>
                <a:ea typeface="+mn-ea"/>
                <a:cs typeface="+mn-cs"/>
              </a:rPr>
              <a:t>Ensuring the data you have collected is properly verified is vital. Without verification, the results cannot be relied upon for decision-making processes, and you risk misrepresenting or doing harm to the populations you aim to help. Whether you have no access at all to the original source of data, ensuring the **integrity** of the data can help make sure it is interpreted in a responsible way.</a:t>
            </a:r>
            <a:endParaRPr lang="en-US" b="0" dirty="0" smtClean="0"/>
          </a:p>
          <a:p>
            <a:pPr rtl="0"/>
            <a:r>
              <a:rPr lang="en-US" b="0" dirty="0" smtClean="0"/>
              <a:t/>
            </a:r>
            <a:br>
              <a:rPr lang="en-US" b="0" dirty="0" smtClean="0"/>
            </a:br>
            <a:r>
              <a:rPr lang="en-US" sz="1200" b="0" i="0" u="none" strike="noStrike" kern="1200" dirty="0" smtClean="0">
                <a:solidFill>
                  <a:schemeClr val="tx1"/>
                </a:solidFill>
                <a:latin typeface="+mn-lt"/>
                <a:ea typeface="+mn-ea"/>
                <a:cs typeface="+mn-cs"/>
              </a:rPr>
              <a:t>Messy data may hide harmful information. If we don't make sure that we can clearly name, describe and </a:t>
            </a:r>
            <a:r>
              <a:rPr lang="en-US" sz="1200" b="0" i="0" u="none" strike="noStrike" kern="1200" dirty="0" err="1" smtClean="0">
                <a:solidFill>
                  <a:schemeClr val="tx1"/>
                </a:solidFill>
                <a:latin typeface="+mn-lt"/>
                <a:ea typeface="+mn-ea"/>
                <a:cs typeface="+mn-cs"/>
              </a:rPr>
              <a:t>recognise</a:t>
            </a:r>
            <a:r>
              <a:rPr lang="en-US" sz="1200" b="0" i="0" u="none" strike="noStrike" kern="1200" dirty="0" smtClean="0">
                <a:solidFill>
                  <a:schemeClr val="tx1"/>
                </a:solidFill>
                <a:latin typeface="+mn-lt"/>
                <a:ea typeface="+mn-ea"/>
                <a:cs typeface="+mn-cs"/>
              </a:rPr>
              <a:t> all the information contained in data sets, we might make improper assumptions about the risks that that data might pose. **cleaning data** might mean anything from making sure dates are in the same format in a spreadsheet, to ensuring that appropriate filters are applied, or simply </a:t>
            </a:r>
            <a:r>
              <a:rPr lang="en-US" sz="1200" b="0" i="0" u="none" strike="noStrike" kern="1200" dirty="0" err="1" smtClean="0">
                <a:solidFill>
                  <a:schemeClr val="tx1"/>
                </a:solidFill>
                <a:latin typeface="+mn-lt"/>
                <a:ea typeface="+mn-ea"/>
                <a:cs typeface="+mn-cs"/>
              </a:rPr>
              <a:t>organising</a:t>
            </a:r>
            <a:r>
              <a:rPr lang="en-US" sz="1200" b="0" i="0" u="none" strike="noStrike" kern="1200" dirty="0" smtClean="0">
                <a:solidFill>
                  <a:schemeClr val="tx1"/>
                </a:solidFill>
                <a:latin typeface="+mn-lt"/>
                <a:ea typeface="+mn-ea"/>
                <a:cs typeface="+mn-cs"/>
              </a:rPr>
              <a:t> it in a useful way for what we're trying to find out.</a:t>
            </a:r>
            <a:endParaRPr lang="en-US" b="0" dirty="0" smtClean="0"/>
          </a:p>
          <a:p>
            <a:pPr rtl="0"/>
            <a:r>
              <a:rPr lang="en-US" b="0" dirty="0" smtClean="0"/>
              <a:t/>
            </a:r>
            <a:br>
              <a:rPr lang="en-US" b="0" dirty="0" smtClean="0"/>
            </a:br>
            <a:r>
              <a:rPr lang="en-US" sz="1200" b="0" i="0" u="none" strike="noStrike" kern="1200" dirty="0" smtClean="0">
                <a:solidFill>
                  <a:schemeClr val="tx1"/>
                </a:solidFill>
                <a:latin typeface="+mn-lt"/>
                <a:ea typeface="+mn-ea"/>
                <a:cs typeface="+mn-cs"/>
              </a:rPr>
              <a:t>Documenting what you're doing, and preparing your data for future use is important to help others use the data, or simply make sure that others in your team or </a:t>
            </a:r>
            <a:r>
              <a:rPr lang="en-US" sz="1200" b="0" i="0" u="none" strike="noStrike" kern="1200" dirty="0" err="1" smtClean="0">
                <a:solidFill>
                  <a:schemeClr val="tx1"/>
                </a:solidFill>
                <a:latin typeface="+mn-lt"/>
                <a:ea typeface="+mn-ea"/>
                <a:cs typeface="+mn-cs"/>
              </a:rPr>
              <a:t>organisation</a:t>
            </a:r>
            <a:r>
              <a:rPr lang="en-US" sz="1200" b="0" i="0" u="none" strike="noStrike" kern="1200" dirty="0" smtClean="0">
                <a:solidFill>
                  <a:schemeClr val="tx1"/>
                </a:solidFill>
                <a:latin typeface="+mn-lt"/>
                <a:ea typeface="+mn-ea"/>
                <a:cs typeface="+mn-cs"/>
              </a:rPr>
              <a:t> understand what you're showing them.</a:t>
            </a:r>
            <a:endParaRPr lang="en-US" b="0" dirty="0" smtClean="0"/>
          </a:p>
          <a:p>
            <a:pPr rtl="0" fontAlgn="base">
              <a:buFont typeface="Arial" pitchFamily="34" charset="0"/>
              <a:buChar char="•"/>
            </a:pPr>
            <a:r>
              <a:rPr lang="en-US" sz="1200" b="0" i="0" u="none" strike="noStrike" kern="1200" dirty="0" smtClean="0">
                <a:solidFill>
                  <a:schemeClr val="tx1"/>
                </a:solidFill>
                <a:latin typeface="+mn-lt"/>
                <a:ea typeface="+mn-ea"/>
                <a:cs typeface="+mn-cs"/>
              </a:rPr>
              <a:t>Collecting appropriate data about the data itself, otherwise known as **metadata** </a:t>
            </a:r>
          </a:p>
          <a:p>
            <a:pPr rtl="0" fontAlgn="base">
              <a:buFont typeface="Arial" pitchFamily="34" charset="0"/>
              <a:buChar char="•"/>
            </a:pPr>
            <a:r>
              <a:rPr lang="en-US" sz="1200" b="0" i="0" u="none" strike="noStrike" kern="1200" dirty="0" smtClean="0">
                <a:solidFill>
                  <a:schemeClr val="tx1"/>
                </a:solidFill>
                <a:latin typeface="+mn-lt"/>
                <a:ea typeface="+mn-ea"/>
                <a:cs typeface="+mn-cs"/>
              </a:rPr>
              <a:t>**standard file types** will make it easier for your data to be interoperable with other datasets, and used within common applications.</a:t>
            </a:r>
          </a:p>
          <a:p>
            <a:r>
              <a:rPr lang="en-US" b="0" dirty="0" smtClean="0"/>
              <a:t/>
            </a:r>
            <a:br>
              <a:rPr lang="en-US" b="0" dirty="0" smtClean="0"/>
            </a:br>
            <a:endParaRPr lang="en-US" dirty="0"/>
          </a:p>
        </p:txBody>
      </p:sp>
      <p:sp>
        <p:nvSpPr>
          <p:cNvPr id="4" name="Slide Number Placeholder 3"/>
          <p:cNvSpPr>
            <a:spLocks noGrp="1"/>
          </p:cNvSpPr>
          <p:nvPr>
            <p:ph type="sldNum" sz="quarter" idx="10"/>
          </p:nvPr>
        </p:nvSpPr>
        <p:spPr/>
        <p:txBody>
          <a:bodyPr/>
          <a:lstStyle/>
          <a:p>
            <a:fld id="{A5BAE02C-3D73-43B0-A9BC-068617AA6F46}"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latin typeface="+mn-lt"/>
                <a:ea typeface="+mn-ea"/>
                <a:cs typeface="+mn-cs"/>
              </a:rPr>
              <a:t>At this point, the data you're working with should be ready for analysis; you've collected it or gathered it, cleaned it, and prepared it for further use. But before going straight on to analysis, this is also a good point to stop and question your assumptions.</a:t>
            </a:r>
            <a:endParaRPr lang="en-US" b="0" dirty="0" smtClean="0"/>
          </a:p>
          <a:p>
            <a:pPr rtl="0"/>
            <a:r>
              <a:rPr lang="en-US" b="0" dirty="0" smtClean="0"/>
              <a:t/>
            </a:r>
            <a:br>
              <a:rPr lang="en-US" b="0" dirty="0" smtClean="0"/>
            </a:br>
            <a:r>
              <a:rPr lang="en-US" sz="1200" b="0" i="0" u="none" strike="noStrike" kern="1200" dirty="0" smtClean="0">
                <a:solidFill>
                  <a:schemeClr val="tx1"/>
                </a:solidFill>
                <a:latin typeface="+mn-lt"/>
                <a:ea typeface="+mn-ea"/>
                <a:cs typeface="+mn-cs"/>
              </a:rPr>
              <a:t>All data, no matter how it is collected, will contain a certain amount of **bias**, due to, for example, the number of considerations that have gone into collecting the data, the way in which the data is structured, the questions that have been asked, or any number of other considerations.</a:t>
            </a:r>
            <a:endParaRPr lang="en-US" b="0" dirty="0" smtClean="0"/>
          </a:p>
          <a:p>
            <a:pPr rtl="0"/>
            <a:r>
              <a:rPr lang="en-US" b="0" dirty="0" smtClean="0"/>
              <a:t/>
            </a:r>
            <a:br>
              <a:rPr lang="en-US" b="0" dirty="0" smtClean="0"/>
            </a:br>
            <a:r>
              <a:rPr lang="en-US" sz="1200" b="0" i="0" u="none" strike="noStrike" kern="1200" dirty="0" smtClean="0">
                <a:solidFill>
                  <a:schemeClr val="tx1"/>
                </a:solidFill>
                <a:latin typeface="+mn-lt"/>
                <a:ea typeface="+mn-ea"/>
                <a:cs typeface="+mn-cs"/>
              </a:rPr>
              <a:t>Specific points that are useful to consider for spotting potential bias include thinking about the **sample** of people from whom data was collected, or cultural biases within the way the collection process was structured. It's good to be on the look out here for any **outliers** within your dataset that might skew your result - that is, </a:t>
            </a:r>
            <a:r>
              <a:rPr lang="en-US" sz="1200" b="0" i="0" u="none" strike="noStrike" kern="1200" dirty="0" err="1" smtClean="0">
                <a:solidFill>
                  <a:schemeClr val="tx1"/>
                </a:solidFill>
                <a:latin typeface="+mn-lt"/>
                <a:ea typeface="+mn-ea"/>
                <a:cs typeface="+mn-cs"/>
              </a:rPr>
              <a:t>datapoints</a:t>
            </a:r>
            <a:r>
              <a:rPr lang="en-US" sz="1200" b="0" i="0" u="none" strike="noStrike" kern="1200" dirty="0" smtClean="0">
                <a:solidFill>
                  <a:schemeClr val="tx1"/>
                </a:solidFill>
                <a:latin typeface="+mn-lt"/>
                <a:ea typeface="+mn-ea"/>
                <a:cs typeface="+mn-cs"/>
              </a:rPr>
              <a:t> that might represent human or machine errors. Getting expert opinions from those with deeper topical or cultural expertise of where you're working is a good way to verify your findings before moving on, too.</a:t>
            </a:r>
            <a:endParaRPr lang="en-US" b="0" dirty="0" smtClean="0"/>
          </a:p>
          <a:p>
            <a:r>
              <a:rPr lang="en-US" b="0" dirty="0" smtClean="0"/>
              <a:t/>
            </a:r>
            <a:br>
              <a:rPr lang="en-US" b="0" dirty="0" smtClean="0"/>
            </a:br>
            <a:endParaRPr lang="en-US" dirty="0"/>
          </a:p>
        </p:txBody>
      </p:sp>
      <p:sp>
        <p:nvSpPr>
          <p:cNvPr id="4" name="Slide Number Placeholder 3"/>
          <p:cNvSpPr>
            <a:spLocks noGrp="1"/>
          </p:cNvSpPr>
          <p:nvPr>
            <p:ph type="sldNum" sz="quarter" idx="10"/>
          </p:nvPr>
        </p:nvSpPr>
        <p:spPr/>
        <p:txBody>
          <a:bodyPr/>
          <a:lstStyle/>
          <a:p>
            <a:fld id="{A5BAE02C-3D73-43B0-A9BC-068617AA6F46}" type="slidenum">
              <a:rPr lang="en-US" smtClean="0"/>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it-IT"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Click to edit Master subtitle style</a:t>
            </a:r>
            <a:endParaRPr lang="en-US"/>
          </a:p>
        </p:txBody>
      </p:sp>
      <p:sp>
        <p:nvSpPr>
          <p:cNvPr id="4" name="Date Placeholder 3"/>
          <p:cNvSpPr>
            <a:spLocks noGrp="1"/>
          </p:cNvSpPr>
          <p:nvPr>
            <p:ph type="dt" sz="half" idx="10"/>
          </p:nvPr>
        </p:nvSpPr>
        <p:spPr/>
        <p:txBody>
          <a:bodyPr/>
          <a:lstStyle/>
          <a:p>
            <a:fld id="{286399BC-FBDC-9A44-AEAE-94D8C2D25EDE}"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33DA86-7EB6-AA45-B25F-EE0BE912882A}" type="slidenum">
              <a:rPr lang="en-US" smtClean="0"/>
              <a:pPr/>
              <a:t>‹#›</a:t>
            </a:fld>
            <a:endParaRPr lang="en-US"/>
          </a:p>
        </p:txBody>
      </p:sp>
    </p:spTree>
    <p:extLst>
      <p:ext uri="{BB962C8B-B14F-4D97-AF65-F5344CB8AC3E}">
        <p14:creationId xmlns:p14="http://schemas.microsoft.com/office/powerpoint/2010/main" xmlns="" val="1701620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Date Placeholder 3"/>
          <p:cNvSpPr>
            <a:spLocks noGrp="1"/>
          </p:cNvSpPr>
          <p:nvPr>
            <p:ph type="dt" sz="half" idx="10"/>
          </p:nvPr>
        </p:nvSpPr>
        <p:spPr/>
        <p:txBody>
          <a:bodyPr/>
          <a:lstStyle/>
          <a:p>
            <a:fld id="{286399BC-FBDC-9A44-AEAE-94D8C2D25EDE}"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33DA86-7EB6-AA45-B25F-EE0BE912882A}" type="slidenum">
              <a:rPr lang="en-US" smtClean="0"/>
              <a:pPr/>
              <a:t>‹#›</a:t>
            </a:fld>
            <a:endParaRPr lang="en-US"/>
          </a:p>
        </p:txBody>
      </p:sp>
    </p:spTree>
    <p:extLst>
      <p:ext uri="{BB962C8B-B14F-4D97-AF65-F5344CB8AC3E}">
        <p14:creationId xmlns:p14="http://schemas.microsoft.com/office/powerpoint/2010/main" xmlns="" val="659663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it-IT"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Date Placeholder 3"/>
          <p:cNvSpPr>
            <a:spLocks noGrp="1"/>
          </p:cNvSpPr>
          <p:nvPr>
            <p:ph type="dt" sz="half" idx="10"/>
          </p:nvPr>
        </p:nvSpPr>
        <p:spPr/>
        <p:txBody>
          <a:bodyPr/>
          <a:lstStyle/>
          <a:p>
            <a:fld id="{286399BC-FBDC-9A44-AEAE-94D8C2D25EDE}"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33DA86-7EB6-AA45-B25F-EE0BE912882A}" type="slidenum">
              <a:rPr lang="en-US" smtClean="0"/>
              <a:pPr/>
              <a:t>‹#›</a:t>
            </a:fld>
            <a:endParaRPr lang="en-US"/>
          </a:p>
        </p:txBody>
      </p:sp>
    </p:spTree>
    <p:extLst>
      <p:ext uri="{BB962C8B-B14F-4D97-AF65-F5344CB8AC3E}">
        <p14:creationId xmlns:p14="http://schemas.microsoft.com/office/powerpoint/2010/main" xmlns="" val="1648043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Content Placeholder 2"/>
          <p:cNvSpPr>
            <a:spLocks noGrp="1"/>
          </p:cNvSpPr>
          <p:nvPr>
            <p:ph idx="1"/>
          </p:nvPr>
        </p:nvSpPr>
        <p:spPr/>
        <p:txBody>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Date Placeholder 3"/>
          <p:cNvSpPr>
            <a:spLocks noGrp="1"/>
          </p:cNvSpPr>
          <p:nvPr>
            <p:ph type="dt" sz="half" idx="10"/>
          </p:nvPr>
        </p:nvSpPr>
        <p:spPr/>
        <p:txBody>
          <a:bodyPr/>
          <a:lstStyle/>
          <a:p>
            <a:fld id="{286399BC-FBDC-9A44-AEAE-94D8C2D25EDE}"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33DA86-7EB6-AA45-B25F-EE0BE912882A}" type="slidenum">
              <a:rPr lang="en-US" smtClean="0"/>
              <a:pPr/>
              <a:t>‹#›</a:t>
            </a:fld>
            <a:endParaRPr lang="en-US"/>
          </a:p>
        </p:txBody>
      </p:sp>
    </p:spTree>
    <p:extLst>
      <p:ext uri="{BB962C8B-B14F-4D97-AF65-F5344CB8AC3E}">
        <p14:creationId xmlns:p14="http://schemas.microsoft.com/office/powerpoint/2010/main" xmlns="" val="1483268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it-IT"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Click to edit Master text styles</a:t>
            </a:r>
          </a:p>
        </p:txBody>
      </p:sp>
      <p:sp>
        <p:nvSpPr>
          <p:cNvPr id="4" name="Date Placeholder 3"/>
          <p:cNvSpPr>
            <a:spLocks noGrp="1"/>
          </p:cNvSpPr>
          <p:nvPr>
            <p:ph type="dt" sz="half" idx="10"/>
          </p:nvPr>
        </p:nvSpPr>
        <p:spPr/>
        <p:txBody>
          <a:bodyPr/>
          <a:lstStyle/>
          <a:p>
            <a:fld id="{286399BC-FBDC-9A44-AEAE-94D8C2D25EDE}"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33DA86-7EB6-AA45-B25F-EE0BE912882A}" type="slidenum">
              <a:rPr lang="en-US" smtClean="0"/>
              <a:pPr/>
              <a:t>‹#›</a:t>
            </a:fld>
            <a:endParaRPr lang="en-US"/>
          </a:p>
        </p:txBody>
      </p:sp>
    </p:spTree>
    <p:extLst>
      <p:ext uri="{BB962C8B-B14F-4D97-AF65-F5344CB8AC3E}">
        <p14:creationId xmlns:p14="http://schemas.microsoft.com/office/powerpoint/2010/main" xmlns="" val="1296177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5" name="Date Placeholder 4"/>
          <p:cNvSpPr>
            <a:spLocks noGrp="1"/>
          </p:cNvSpPr>
          <p:nvPr>
            <p:ph type="dt" sz="half" idx="10"/>
          </p:nvPr>
        </p:nvSpPr>
        <p:spPr/>
        <p:txBody>
          <a:bodyPr/>
          <a:lstStyle/>
          <a:p>
            <a:fld id="{286399BC-FBDC-9A44-AEAE-94D8C2D25EDE}" type="datetimeFigureOut">
              <a:rPr lang="en-US" smtClean="0"/>
              <a:pPr/>
              <a:t>4/11/2016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33DA86-7EB6-AA45-B25F-EE0BE912882A}" type="slidenum">
              <a:rPr lang="en-US" smtClean="0"/>
              <a:pPr/>
              <a:t>‹#›</a:t>
            </a:fld>
            <a:endParaRPr lang="en-US"/>
          </a:p>
        </p:txBody>
      </p:sp>
    </p:spTree>
    <p:extLst>
      <p:ext uri="{BB962C8B-B14F-4D97-AF65-F5344CB8AC3E}">
        <p14:creationId xmlns:p14="http://schemas.microsoft.com/office/powerpoint/2010/main" xmlns="" val="777295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it-IT"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7" name="Date Placeholder 6"/>
          <p:cNvSpPr>
            <a:spLocks noGrp="1"/>
          </p:cNvSpPr>
          <p:nvPr>
            <p:ph type="dt" sz="half" idx="10"/>
          </p:nvPr>
        </p:nvSpPr>
        <p:spPr/>
        <p:txBody>
          <a:bodyPr/>
          <a:lstStyle/>
          <a:p>
            <a:fld id="{286399BC-FBDC-9A44-AEAE-94D8C2D25EDE}" type="datetimeFigureOut">
              <a:rPr lang="en-US" smtClean="0"/>
              <a:pPr/>
              <a:t>4/11/2016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33DA86-7EB6-AA45-B25F-EE0BE912882A}" type="slidenum">
              <a:rPr lang="en-US" smtClean="0"/>
              <a:pPr/>
              <a:t>‹#›</a:t>
            </a:fld>
            <a:endParaRPr lang="en-US"/>
          </a:p>
        </p:txBody>
      </p:sp>
    </p:spTree>
    <p:extLst>
      <p:ext uri="{BB962C8B-B14F-4D97-AF65-F5344CB8AC3E}">
        <p14:creationId xmlns:p14="http://schemas.microsoft.com/office/powerpoint/2010/main" xmlns="" val="859687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Date Placeholder 2"/>
          <p:cNvSpPr>
            <a:spLocks noGrp="1"/>
          </p:cNvSpPr>
          <p:nvPr>
            <p:ph type="dt" sz="half" idx="10"/>
          </p:nvPr>
        </p:nvSpPr>
        <p:spPr/>
        <p:txBody>
          <a:bodyPr/>
          <a:lstStyle/>
          <a:p>
            <a:fld id="{286399BC-FBDC-9A44-AEAE-94D8C2D25EDE}" type="datetimeFigureOut">
              <a:rPr lang="en-US" smtClean="0"/>
              <a:pPr/>
              <a:t>4/11/2016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33DA86-7EB6-AA45-B25F-EE0BE912882A}" type="slidenum">
              <a:rPr lang="en-US" smtClean="0"/>
              <a:pPr/>
              <a:t>‹#›</a:t>
            </a:fld>
            <a:endParaRPr lang="en-US"/>
          </a:p>
        </p:txBody>
      </p:sp>
    </p:spTree>
    <p:extLst>
      <p:ext uri="{BB962C8B-B14F-4D97-AF65-F5344CB8AC3E}">
        <p14:creationId xmlns:p14="http://schemas.microsoft.com/office/powerpoint/2010/main" xmlns="" val="49701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399BC-FBDC-9A44-AEAE-94D8C2D25EDE}" type="datetimeFigureOut">
              <a:rPr lang="en-US" smtClean="0"/>
              <a:pPr/>
              <a:t>4/11/2016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33DA86-7EB6-AA45-B25F-EE0BE912882A}" type="slidenum">
              <a:rPr lang="en-US" smtClean="0"/>
              <a:pPr/>
              <a:t>‹#›</a:t>
            </a:fld>
            <a:endParaRPr lang="en-US"/>
          </a:p>
        </p:txBody>
      </p:sp>
    </p:spTree>
    <p:extLst>
      <p:ext uri="{BB962C8B-B14F-4D97-AF65-F5344CB8AC3E}">
        <p14:creationId xmlns:p14="http://schemas.microsoft.com/office/powerpoint/2010/main" xmlns="" val="1715789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Click to edit Master text styles</a:t>
            </a:r>
          </a:p>
        </p:txBody>
      </p:sp>
      <p:sp>
        <p:nvSpPr>
          <p:cNvPr id="5" name="Date Placeholder 4"/>
          <p:cNvSpPr>
            <a:spLocks noGrp="1"/>
          </p:cNvSpPr>
          <p:nvPr>
            <p:ph type="dt" sz="half" idx="10"/>
          </p:nvPr>
        </p:nvSpPr>
        <p:spPr/>
        <p:txBody>
          <a:bodyPr/>
          <a:lstStyle/>
          <a:p>
            <a:fld id="{286399BC-FBDC-9A44-AEAE-94D8C2D25EDE}" type="datetimeFigureOut">
              <a:rPr lang="en-US" smtClean="0"/>
              <a:pPr/>
              <a:t>4/11/2016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33DA86-7EB6-AA45-B25F-EE0BE912882A}" type="slidenum">
              <a:rPr lang="en-US" smtClean="0"/>
              <a:pPr/>
              <a:t>‹#›</a:t>
            </a:fld>
            <a:endParaRPr lang="en-US"/>
          </a:p>
        </p:txBody>
      </p:sp>
    </p:spTree>
    <p:extLst>
      <p:ext uri="{BB962C8B-B14F-4D97-AF65-F5344CB8AC3E}">
        <p14:creationId xmlns:p14="http://schemas.microsoft.com/office/powerpoint/2010/main" xmlns="" val="858739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Click to edit Master text styles</a:t>
            </a:r>
          </a:p>
        </p:txBody>
      </p:sp>
      <p:sp>
        <p:nvSpPr>
          <p:cNvPr id="5" name="Date Placeholder 4"/>
          <p:cNvSpPr>
            <a:spLocks noGrp="1"/>
          </p:cNvSpPr>
          <p:nvPr>
            <p:ph type="dt" sz="half" idx="10"/>
          </p:nvPr>
        </p:nvSpPr>
        <p:spPr/>
        <p:txBody>
          <a:bodyPr/>
          <a:lstStyle/>
          <a:p>
            <a:fld id="{286399BC-FBDC-9A44-AEAE-94D8C2D25EDE}" type="datetimeFigureOut">
              <a:rPr lang="en-US" smtClean="0"/>
              <a:pPr/>
              <a:t>4/11/2016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33DA86-7EB6-AA45-B25F-EE0BE912882A}" type="slidenum">
              <a:rPr lang="en-US" smtClean="0"/>
              <a:pPr/>
              <a:t>‹#›</a:t>
            </a:fld>
            <a:endParaRPr lang="en-US"/>
          </a:p>
        </p:txBody>
      </p:sp>
    </p:spTree>
    <p:extLst>
      <p:ext uri="{BB962C8B-B14F-4D97-AF65-F5344CB8AC3E}">
        <p14:creationId xmlns:p14="http://schemas.microsoft.com/office/powerpoint/2010/main" xmlns="" val="1748231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6399BC-FBDC-9A44-AEAE-94D8C2D25EDE}" type="datetimeFigureOut">
              <a:rPr lang="en-US" smtClean="0"/>
              <a:pPr/>
              <a:t>4/11/2016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33DA86-7EB6-AA45-B25F-EE0BE912882A}" type="slidenum">
              <a:rPr lang="en-US" smtClean="0"/>
              <a:pPr/>
              <a:t>‹#›</a:t>
            </a:fld>
            <a:endParaRPr lang="en-US"/>
          </a:p>
        </p:txBody>
      </p:sp>
    </p:spTree>
    <p:extLst>
      <p:ext uri="{BB962C8B-B14F-4D97-AF65-F5344CB8AC3E}">
        <p14:creationId xmlns:p14="http://schemas.microsoft.com/office/powerpoint/2010/main" xmlns="" val="1155042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81350"/>
          </a:xfrm>
          <a:prstGeom prst="rect">
            <a:avLst/>
          </a:prstGeom>
        </p:spPr>
      </p:pic>
    </p:spTree>
    <p:extLst>
      <p:ext uri="{BB962C8B-B14F-4D97-AF65-F5344CB8AC3E}">
        <p14:creationId xmlns:p14="http://schemas.microsoft.com/office/powerpoint/2010/main" xmlns="" val="1100823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2192000" cy="6881350"/>
          </a:xfrm>
          <a:prstGeom prst="rect">
            <a:avLst/>
          </a:prstGeom>
        </p:spPr>
      </p:pic>
    </p:spTree>
    <p:extLst>
      <p:ext uri="{BB962C8B-B14F-4D97-AF65-F5344CB8AC3E}">
        <p14:creationId xmlns:p14="http://schemas.microsoft.com/office/powerpoint/2010/main" xmlns="" val="206405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2192000" cy="6881350"/>
          </a:xfrm>
          <a:prstGeom prst="rect">
            <a:avLst/>
          </a:prstGeom>
        </p:spPr>
      </p:pic>
    </p:spTree>
    <p:extLst>
      <p:ext uri="{BB962C8B-B14F-4D97-AF65-F5344CB8AC3E}">
        <p14:creationId xmlns:p14="http://schemas.microsoft.com/office/powerpoint/2010/main" xmlns="" val="565885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81350"/>
          </a:xfrm>
          <a:prstGeom prst="rect">
            <a:avLst/>
          </a:prstGeom>
        </p:spPr>
      </p:pic>
    </p:spTree>
    <p:extLst>
      <p:ext uri="{BB962C8B-B14F-4D97-AF65-F5344CB8AC3E}">
        <p14:creationId xmlns:p14="http://schemas.microsoft.com/office/powerpoint/2010/main" xmlns="" val="179754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129</Words>
  <Application>Microsoft Office PowerPoint</Application>
  <PresentationFormat>Custom</PresentationFormat>
  <Paragraphs>12</Paragraphs>
  <Slides>4</Slides>
  <Notes>2</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Slide 1</vt:lpstr>
      <vt:lpstr>Slide 2</vt:lpstr>
      <vt:lpstr>Slide 3</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Kara Kaminski-Killiany</cp:lastModifiedBy>
  <cp:revision>2</cp:revision>
  <dcterms:created xsi:type="dcterms:W3CDTF">2016-04-08T13:36:44Z</dcterms:created>
  <dcterms:modified xsi:type="dcterms:W3CDTF">2016-04-11T20:14:30Z</dcterms:modified>
</cp:coreProperties>
</file>