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85143" autoAdjust="0"/>
  </p:normalViewPr>
  <p:slideViewPr>
    <p:cSldViewPr snapToGrid="0" snapToObjects="1">
      <p:cViewPr varScale="1">
        <p:scale>
          <a:sx n="37" d="100"/>
          <a:sy n="37" d="100"/>
        </p:scale>
        <p:origin x="-6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25EB-0B52-489B-90D2-B2C304A5D0D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99128-DAA2-40FE-BDA2-5FC72B3621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 often, the data that is produced during a project is left to one side during the rush of ending a project. Deciding what to do with the data after it has served its purpose is an integral part of the project design process. </a:t>
            </a:r>
            <a:endParaRPr lang="en-US" b="0" dirty="0" smtClean="0"/>
          </a:p>
          <a:p>
            <a:pPr rtl="0"/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plan for project closure, start by thinking through the types of data you have, and where it all lives. Then you can decide what to do with it; whether that is **disposing of it** (and making sure that that is really the right decision for you, and that the data isn't being used by others) - or working out a responsible way of **archiving** your data. Preserving your information has the potential to be used by others, as well as bringing historical value.</a:t>
            </a:r>
            <a:endParaRPr lang="en-US" b="0" dirty="0" smtClean="0"/>
          </a:p>
          <a:p>
            <a:pPr rtl="0"/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data in question is very large, substantial data infrastructure may well need to be in place to support it being archived. If this is too much of a technical burden, then partnering with an archiving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organisation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would make this process a little easier.</a:t>
            </a:r>
            <a:endParaRPr lang="en-US" b="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99128-DAA2-40FE-BDA2-5FC72B3621B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C960-B948-C543-BFF4-10F5B18E2A20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587-F806-7F49-AFE7-50C46B17C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07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C960-B948-C543-BFF4-10F5B18E2A20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587-F806-7F49-AFE7-50C46B17C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357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C960-B948-C543-BFF4-10F5B18E2A20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587-F806-7F49-AFE7-50C46B17C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C960-B948-C543-BFF4-10F5B18E2A20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587-F806-7F49-AFE7-50C46B17C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16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C960-B948-C543-BFF4-10F5B18E2A20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587-F806-7F49-AFE7-50C46B17C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572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C960-B948-C543-BFF4-10F5B18E2A20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587-F806-7F49-AFE7-50C46B17C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647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C960-B948-C543-BFF4-10F5B18E2A20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587-F806-7F49-AFE7-50C46B17C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883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C960-B948-C543-BFF4-10F5B18E2A20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587-F806-7F49-AFE7-50C46B17C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200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C960-B948-C543-BFF4-10F5B18E2A20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587-F806-7F49-AFE7-50C46B17C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273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C960-B948-C543-BFF4-10F5B18E2A20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587-F806-7F49-AFE7-50C46B17C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5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C960-B948-C543-BFF4-10F5B18E2A20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587-F806-7F49-AFE7-50C46B17C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184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C960-B948-C543-BFF4-10F5B18E2A20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4587-F806-7F49-AFE7-50C46B17C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16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421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706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090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Custom</PresentationFormat>
  <Paragraphs>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Kara Kaminski-Killiany</cp:lastModifiedBy>
  <cp:revision>2</cp:revision>
  <dcterms:created xsi:type="dcterms:W3CDTF">2016-04-08T13:41:06Z</dcterms:created>
  <dcterms:modified xsi:type="dcterms:W3CDTF">2016-04-11T20:17:02Z</dcterms:modified>
</cp:coreProperties>
</file>