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Playfair Displ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22" Type="http://schemas.openxmlformats.org/officeDocument/2006/relationships/font" Target="fonts/PlayfairDisplay-boldItalic.fntdata"/><Relationship Id="rId21" Type="http://schemas.openxmlformats.org/officeDocument/2006/relationships/font" Target="fonts/PlayfairDispl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PlayfairDisplay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3c84efb8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3c84efb8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45ffe09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45ffe09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3c84efb8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3c84efb8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45ffe092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45ffe092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45ffe092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45ffe092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45ffe092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45ffe092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45ffe092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45ffe092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45ffe092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45ffe092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css-tricks.com/the-css-box-model/" TargetMode="External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eb.dev/one-line-layouts/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Box Model y Flexbox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Carlos A. Vara Pérez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Cada elemento del diseño web es una caja rectangular. </a:t>
            </a:r>
            <a:r>
              <a:rPr lang="es"/>
              <a:t> </a:t>
            </a:r>
            <a:endParaRPr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¿Todo en la web son cajas?</a:t>
            </a:r>
            <a:endParaRPr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832400" y="1879500"/>
            <a:ext cx="3999900" cy="26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El modelo de caja comprende el conjunto de propiedades que definen partes de un elemento que ocupan espacio en una página web. Dichos elementos incluyen:</a:t>
            </a:r>
            <a:endParaRPr sz="1100"/>
          </a:p>
          <a:p>
            <a:pPr indent="-298450" lvl="0" marL="457200" rtl="0" algn="just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Height: especifica la altura de un elemento</a:t>
            </a:r>
            <a:endParaRPr sz="1100"/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Width: especifica el ancho de un elemento.</a:t>
            </a:r>
            <a:endParaRPr sz="1100"/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Padding: especifica la cantidad de espacio entre el área de contenido y el borde.</a:t>
            </a:r>
            <a:endParaRPr sz="1100"/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Border: especifica el grosor y el estilo del borde que rodea al área de contenido y el </a:t>
            </a:r>
            <a:r>
              <a:rPr i="1" lang="es" sz="1100"/>
              <a:t>padding</a:t>
            </a:r>
            <a:r>
              <a:rPr lang="es" sz="1100"/>
              <a:t>.</a:t>
            </a:r>
            <a:endParaRPr sz="1100"/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Margin: especifica la cantidad de espacio entre el borde y el borde exterior del elemento</a:t>
            </a:r>
            <a:endParaRPr sz="1100"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0" l="0" r="28330" t="0"/>
          <a:stretch/>
        </p:blipFill>
        <p:spPr>
          <a:xfrm>
            <a:off x="755525" y="2239300"/>
            <a:ext cx="3244974" cy="19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modelo de caja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175" y="407988"/>
            <a:ext cx="6905625" cy="33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31075" y="4230575"/>
            <a:ext cx="598800" cy="5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Raleway"/>
                <a:ea typeface="Raleway"/>
                <a:cs typeface="Raleway"/>
                <a:sym typeface="Raleway"/>
              </a:rPr>
              <a:t>CSS Layout</a:t>
            </a:r>
            <a:endParaRPr sz="3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/>
              <a:t>Las técnicas de diseño de página permiten tomar elementos contenidos en una página web y controlar dónde se colocan en relación con su posición predeterminada en el flujo de diseño normal, los otros elementos a su alrededor, su contenedor principal o la ventana / ventana principal. Las distintas técnicas de diseño son:</a:t>
            </a:r>
            <a:endParaRPr sz="1200"/>
          </a:p>
          <a:p>
            <a:pPr indent="-304800" lvl="0" marL="457200" rtl="0" algn="just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Flujo normal</a:t>
            </a:r>
            <a:endParaRPr i="1"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Diseño de tablas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Diseño de varias columnas</a:t>
            </a:r>
            <a:endParaRPr i="1"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i="1" lang="es" sz="1200"/>
              <a:t>Flexbox</a:t>
            </a:r>
            <a:endParaRPr i="1"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i="1" lang="es" sz="1200"/>
              <a:t>Grid</a:t>
            </a:r>
            <a:endParaRPr sz="120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350" y="1152924"/>
            <a:ext cx="4049300" cy="283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9100"/>
            <a:ext cx="8839199" cy="212530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Flujo normal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8"/>
          <p:cNvGrpSpPr/>
          <p:nvPr/>
        </p:nvGrpSpPr>
        <p:grpSpPr>
          <a:xfrm>
            <a:off x="1586038" y="1078344"/>
            <a:ext cx="5971926" cy="3889047"/>
            <a:chOff x="1051925" y="171275"/>
            <a:chExt cx="7211599" cy="4696350"/>
          </a:xfrm>
        </p:grpSpPr>
        <p:pic>
          <p:nvPicPr>
            <p:cNvPr id="93" name="Google Shape;93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09075" y="171275"/>
              <a:ext cx="7154449" cy="244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8"/>
            <p:cNvPicPr preferRelativeResize="0"/>
            <p:nvPr/>
          </p:nvPicPr>
          <p:blipFill rotWithShape="1">
            <a:blip r:embed="rId3">
              <a:alphaModFix/>
            </a:blip>
            <a:srcRect b="0" l="32296" r="34005" t="0"/>
            <a:stretch/>
          </p:blipFill>
          <p:spPr>
            <a:xfrm>
              <a:off x="1051925" y="2419350"/>
              <a:ext cx="2411001" cy="244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8"/>
            <p:cNvPicPr preferRelativeResize="0"/>
            <p:nvPr/>
          </p:nvPicPr>
          <p:blipFill rotWithShape="1">
            <a:blip r:embed="rId3">
              <a:alphaModFix/>
            </a:blip>
            <a:srcRect b="0" l="32294" r="34555" t="0"/>
            <a:stretch/>
          </p:blipFill>
          <p:spPr>
            <a:xfrm>
              <a:off x="3424825" y="2333800"/>
              <a:ext cx="2371724" cy="2448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Multicolumna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Flexbox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484175"/>
            <a:ext cx="8077200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951" y="1143300"/>
            <a:ext cx="6640101" cy="37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Grid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2575" y="152400"/>
            <a:ext cx="735885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