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Selectores: El elemento que está siendo seleccionado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Propiedades: El aspecto del elemento seleccionado que está siendo estilizado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Valores: El estilo aplicado en la propiedad del elemento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c7c2ca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c7c2ca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</a:t>
            </a:r>
            <a:r>
              <a:rPr lang="es"/>
              <a:t> comparar la especificidad del selector con la forma en que la mente humana interpreta instrucciones.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c7c2ca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c7c2ca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c7c2ca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c7c2ca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CSS: Conceptos Fundamentales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A. Vara Pérez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CSS (</a:t>
            </a:r>
            <a:r>
              <a:rPr i="1" lang="es" sz="1600"/>
              <a:t>Cascade Style Sheet</a:t>
            </a:r>
            <a:r>
              <a:rPr lang="es" sz="1600"/>
              <a:t>) e</a:t>
            </a:r>
            <a:r>
              <a:rPr lang="es" sz="1600"/>
              <a:t>s un lenguaje basado en reglas que s</a:t>
            </a:r>
            <a:r>
              <a:rPr lang="es" sz="1600"/>
              <a:t>e utiliza para estilizar y diseñar páginas definiendo grupos específicos de estilos que se aplican a elementos o grupos de elementos dentro de una página HTML.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¿Por qué </a:t>
            </a:r>
            <a:r>
              <a:rPr b="1" i="1" lang="es" sz="2100">
                <a:solidFill>
                  <a:schemeClr val="dk1"/>
                </a:solidFill>
              </a:rPr>
              <a:t>cascada</a:t>
            </a:r>
            <a:r>
              <a:rPr b="1" lang="es" sz="2100">
                <a:solidFill>
                  <a:schemeClr val="dk1"/>
                </a:solidFill>
              </a:rPr>
              <a:t>?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 estrategia en </a:t>
            </a:r>
            <a:r>
              <a:rPr i="1" lang="es" sz="1600"/>
              <a:t>cascada</a:t>
            </a:r>
            <a:r>
              <a:rPr lang="es" sz="1600"/>
              <a:t> es cómo el navegador determina qué estilos aplicar a un elemento en particular. La </a:t>
            </a:r>
            <a:r>
              <a:rPr i="1" lang="es" sz="1600"/>
              <a:t>cascada</a:t>
            </a:r>
            <a:r>
              <a:rPr lang="es" sz="1600"/>
              <a:t> se puede entender mediante dos factores: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especificidad de los selectores de elementos.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orden de los estilos que se escriben.</a:t>
            </a:r>
            <a:endParaRPr sz="24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CSS?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Elementos básicos de CSS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Selectores (selectors)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Propiedades (properties)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Valores (values)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3" name="Google Shape;73;p15"/>
          <p:cNvSpPr txBox="1"/>
          <p:nvPr/>
        </p:nvSpPr>
        <p:spPr>
          <a:xfrm>
            <a:off x="1276900" y="3331800"/>
            <a:ext cx="2511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 de selectores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38" y="304800"/>
            <a:ext cx="671072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95800" y="1057386"/>
            <a:ext cx="795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Cuando decimos, </a:t>
            </a:r>
            <a:r>
              <a:rPr i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aplica un estilo al párrafo con un color de fondo rojo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Dado que puede haber muchos elementos de párrafo en la página, el navegador dice "¿</a:t>
            </a:r>
            <a:r>
              <a:rPr i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qué párrafo?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". El navegador no puede hacer dicha pregunta, por lo que sigue adelante e intenta aplicar un estilo a cada párrafo de la página con un fondo rojo. Sin embargo, si dijéramos, </a:t>
            </a:r>
            <a:r>
              <a:rPr i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aplica estilo al párrafo con un nombre de </a:t>
            </a:r>
            <a:r>
              <a:rPr b="1" i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clase de “rojito”</a:t>
            </a:r>
            <a:r>
              <a:rPr i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con un fondo rojo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Tendríamos una instrucción más específica.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i="1" lang="es"/>
              <a:t>párrafo</a:t>
            </a:r>
            <a:r>
              <a:rPr lang="es"/>
              <a:t> rojo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802150" y="1489411"/>
            <a:ext cx="3539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570400" y="2882847"/>
            <a:ext cx="400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p.rojito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s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SICAPEP o </a:t>
            </a:r>
            <a:r>
              <a:rPr i="1" lang="es"/>
              <a:t>la interpretación de CSS</a:t>
            </a:r>
            <a:endParaRPr i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/>
              <a:t>Técnicamente, el navegador revisa cada selector que apunta a un elemento específico y asigna "puntuaciones" a cada uno de ellos, y gana el que tenga una puntuación de especificidad más alta. La forma en que calcula las puntuaciones es sencilla: supongamos que el navegador, mientras interpreta un CSS, tiene 4 porterías.</a:t>
            </a:r>
            <a:endParaRPr sz="13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38" y="1968375"/>
            <a:ext cx="4240574" cy="31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1700" y="2603588"/>
            <a:ext cx="38274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cada estilo en línea (</a:t>
            </a:r>
            <a:r>
              <a:rPr i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inline style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que apunta a un elemento usando el atributo de estilo, se asigna 1 gol a la portería (a).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cada selector de ID, se asigna 1 gol a la portería (b).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cada selector de clase, selector de atributo y pseudo-clases presentes, se asigna 1 gol a la portería (c).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cada selector de elemento y pseudo-elemento, se asigna 1 gol a la portería (d).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13" y="152400"/>
            <a:ext cx="52809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Desde el menos específico al más específico estos son los principales tipos de selectores:</a:t>
            </a:r>
            <a:endParaRPr sz="1300"/>
          </a:p>
          <a:p>
            <a:pPr indent="-298450" lvl="0" marL="457200" rtl="0" algn="just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Selector universal: selecciona todos los elementos.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Selector de tipo: apunta a los elementos por etiqueta HTML (incluye pseudo elementos).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Selector de clases, selector de atributos: apunta a los elementos por clase o atributo, respectivamente (incluye pseudo-clases).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Selector de ID: apunta a un elemento por ID.</a:t>
            </a:r>
            <a:endParaRPr sz="1100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258325" y="459150"/>
            <a:ext cx="4045200" cy="42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universal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tipo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" sz="10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tipo (pseudo-elemento)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clase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clase (pseudo-clase)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atributo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s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Selector de ID */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8E7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