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872f5e7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872f5e7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7872f5e7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872f5e7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872f5e78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872f5e78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872f5e78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872f5e78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872f5e78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872f5e78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Spellchecking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components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Permutations of input word:  StringPermuter</a:t>
            </a:r>
            <a:endParaRPr/>
          </a:p>
          <a:p>
            <a:pPr indent="0" lvl="0" marL="0" rtl="0" algn="l">
              <a:spcBef>
                <a:spcPts val="1600"/>
              </a:spcBef>
              <a:spcAft>
                <a:spcPts val="0"/>
              </a:spcAft>
              <a:buNone/>
            </a:pPr>
            <a:r>
              <a:rPr lang="en"/>
              <a:t>List of correctly spelled words words:  CorrectList</a:t>
            </a:r>
            <a:endParaRPr/>
          </a:p>
          <a:p>
            <a:pPr indent="0" lvl="0" marL="0" rtl="0" algn="l">
              <a:spcBef>
                <a:spcPts val="1600"/>
              </a:spcBef>
              <a:spcAft>
                <a:spcPts val="1600"/>
              </a:spcAft>
              <a:buNone/>
            </a:pPr>
            <a:r>
              <a:rPr lang="en"/>
              <a:t>Given an input word, let’s see if any of its permutations are on CorrectList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0" st="0"/>
                                            </p:txEl>
                                          </p:spTgt>
                                        </p:tgtEl>
                                        <p:attrNameLst>
                                          <p:attrName>style.visibility</p:attrName>
                                        </p:attrNameLst>
                                      </p:cBhvr>
                                      <p:to>
                                        <p:strVal val="visible"/>
                                      </p:to>
                                    </p:set>
                                    <p:animEffect filter="fade" transition="in">
                                      <p:cBhvr>
                                        <p:cTn dur="1000"/>
                                        <p:tgtEl>
                                          <p:spTgt spid="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1" st="1"/>
                                            </p:txEl>
                                          </p:spTgt>
                                        </p:tgtEl>
                                        <p:attrNameLst>
                                          <p:attrName>style.visibility</p:attrName>
                                        </p:attrNameLst>
                                      </p:cBhvr>
                                      <p:to>
                                        <p:strVal val="visible"/>
                                      </p:to>
                                    </p:set>
                                    <p:animEffect filter="fade" transition="in">
                                      <p:cBhvr>
                                        <p:cTn dur="1000"/>
                                        <p:tgtEl>
                                          <p:spTgt spid="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2" st="2"/>
                                            </p:txEl>
                                          </p:spTgt>
                                        </p:tgtEl>
                                        <p:attrNameLst>
                                          <p:attrName>style.visibility</p:attrName>
                                        </p:attrNameLst>
                                      </p:cBhvr>
                                      <p:to>
                                        <p:strVal val="visible"/>
                                      </p:to>
                                    </p:set>
                                    <p:animEffect filter="fade" transition="in">
                                      <p:cBhvr>
                                        <p:cTn dur="1000"/>
                                        <p:tgtEl>
                                          <p:spTgt spid="6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Example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imagine the our input word is “probabyl”</a:t>
            </a:r>
            <a:endParaRPr/>
          </a:p>
          <a:p>
            <a:pPr indent="0" lvl="0" marL="0" rtl="0" algn="l">
              <a:spcBef>
                <a:spcPts val="1600"/>
              </a:spcBef>
              <a:spcAft>
                <a:spcPts val="0"/>
              </a:spcAft>
              <a:buNone/>
            </a:pPr>
            <a:r>
              <a:rPr lang="en"/>
              <a:t>We generate a bunch of permutations of “probabyl”</a:t>
            </a:r>
            <a:endParaRPr/>
          </a:p>
          <a:p>
            <a:pPr indent="0" lvl="0" marL="0" rtl="0" algn="l">
              <a:spcBef>
                <a:spcPts val="1600"/>
              </a:spcBef>
              <a:spcAft>
                <a:spcPts val="0"/>
              </a:spcAft>
              <a:buNone/>
            </a:pPr>
            <a:r>
              <a:rPr lang="en"/>
              <a:t>Most of them, aren’t on the CorrectList (e.g. “qprobabyl” adding ‘q’ to the front)</a:t>
            </a:r>
            <a:endParaRPr/>
          </a:p>
          <a:p>
            <a:pPr indent="0" lvl="0" marL="0" rtl="0" algn="l">
              <a:spcBef>
                <a:spcPts val="1600"/>
              </a:spcBef>
              <a:spcAft>
                <a:spcPts val="1600"/>
              </a:spcAft>
              <a:buNone/>
            </a:pPr>
            <a:r>
              <a:rPr lang="en"/>
              <a:t>But “probably” is, and is gotten by swapping the last two letters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0" st="0"/>
                                            </p:txEl>
                                          </p:spTgt>
                                        </p:tgtEl>
                                        <p:attrNameLst>
                                          <p:attrName>style.visibility</p:attrName>
                                        </p:attrNameLst>
                                      </p:cBhvr>
                                      <p:to>
                                        <p:strVal val="visible"/>
                                      </p:to>
                                    </p:set>
                                    <p:animEffect filter="fade" transition="in">
                                      <p:cBhvr>
                                        <p:cTn dur="1000"/>
                                        <p:tgtEl>
                                          <p:spTgt spid="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1" st="1"/>
                                            </p:txEl>
                                          </p:spTgt>
                                        </p:tgtEl>
                                        <p:attrNameLst>
                                          <p:attrName>style.visibility</p:attrName>
                                        </p:attrNameLst>
                                      </p:cBhvr>
                                      <p:to>
                                        <p:strVal val="visible"/>
                                      </p:to>
                                    </p:set>
                                    <p:animEffect filter="fade" transition="in">
                                      <p:cBhvr>
                                        <p:cTn dur="1000"/>
                                        <p:tgtEl>
                                          <p:spTgt spid="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2" st="2"/>
                                            </p:txEl>
                                          </p:spTgt>
                                        </p:tgtEl>
                                        <p:attrNameLst>
                                          <p:attrName>style.visibility</p:attrName>
                                        </p:attrNameLst>
                                      </p:cBhvr>
                                      <p:to>
                                        <p:strVal val="visible"/>
                                      </p:to>
                                    </p:set>
                                    <p:animEffect filter="fade" transition="in">
                                      <p:cBhvr>
                                        <p:cTn dur="1000"/>
                                        <p:tgtEl>
                                          <p:spTgt spid="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3" st="3"/>
                                            </p:txEl>
                                          </p:spTgt>
                                        </p:tgtEl>
                                        <p:attrNameLst>
                                          <p:attrName>style.visibility</p:attrName>
                                        </p:attrNameLst>
                                      </p:cBhvr>
                                      <p:to>
                                        <p:strVal val="visible"/>
                                      </p:to>
                                    </p:set>
                                    <p:animEffect filter="fade" transition="in">
                                      <p:cBhvr>
                                        <p:cTn dur="1000"/>
                                        <p:tgtEl>
                                          <p:spTgt spid="6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Doing Permutations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permute the input word?</a:t>
            </a:r>
            <a:endParaRPr/>
          </a:p>
          <a:p>
            <a:pPr indent="0" lvl="0" marL="0" rtl="0" algn="l">
              <a:spcBef>
                <a:spcPts val="1600"/>
              </a:spcBef>
              <a:spcAft>
                <a:spcPts val="0"/>
              </a:spcAft>
              <a:buNone/>
            </a:pPr>
            <a:r>
              <a:rPr lang="en"/>
              <a:t>We can do things like add a letter, remove a letter, swap letters etc.</a:t>
            </a:r>
            <a:endParaRPr/>
          </a:p>
          <a:p>
            <a:pPr indent="0" lvl="0" marL="0" rtl="0" algn="l">
              <a:spcBef>
                <a:spcPts val="1600"/>
              </a:spcBef>
              <a:spcAft>
                <a:spcPts val="0"/>
              </a:spcAft>
              <a:buNone/>
            </a:pPr>
            <a:r>
              <a:rPr lang="en"/>
              <a:t>We can even think about doing these operations multiple times (e.g. adding two letters)</a:t>
            </a:r>
            <a:endParaRPr/>
          </a:p>
          <a:p>
            <a:pPr indent="0" lvl="0" marL="0" rtl="0" algn="l">
              <a:spcBef>
                <a:spcPts val="1600"/>
              </a:spcBef>
              <a:spcAft>
                <a:spcPts val="1600"/>
              </a:spcAft>
              <a:buNone/>
            </a:pPr>
            <a:r>
              <a:rPr lang="en"/>
              <a:t>One thing to think about is which permutations are more common.  For example if the input was “wather” we could permute this to add an ‘e’ to make “weather”, or permute it by removing the ‘er’ and changing ‘w’ to ‘b’ to make “bath”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0" st="0"/>
                                            </p:txEl>
                                          </p:spTgt>
                                        </p:tgtEl>
                                        <p:attrNameLst>
                                          <p:attrName>style.visibility</p:attrName>
                                        </p:attrNameLst>
                                      </p:cBhvr>
                                      <p:to>
                                        <p:strVal val="visible"/>
                                      </p:to>
                                    </p:set>
                                    <p:animEffect filter="fade" transition="in">
                                      <p:cBhvr>
                                        <p:cTn dur="1000"/>
                                        <p:tgtEl>
                                          <p:spTgt spid="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1" st="1"/>
                                            </p:txEl>
                                          </p:spTgt>
                                        </p:tgtEl>
                                        <p:attrNameLst>
                                          <p:attrName>style.visibility</p:attrName>
                                        </p:attrNameLst>
                                      </p:cBhvr>
                                      <p:to>
                                        <p:strVal val="visible"/>
                                      </p:to>
                                    </p:set>
                                    <p:animEffect filter="fade" transition="in">
                                      <p:cBhvr>
                                        <p:cTn dur="1000"/>
                                        <p:tgtEl>
                                          <p:spTgt spid="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2" st="2"/>
                                            </p:txEl>
                                          </p:spTgt>
                                        </p:tgtEl>
                                        <p:attrNameLst>
                                          <p:attrName>style.visibility</p:attrName>
                                        </p:attrNameLst>
                                      </p:cBhvr>
                                      <p:to>
                                        <p:strVal val="visible"/>
                                      </p:to>
                                    </p:set>
                                    <p:animEffect filter="fade" transition="in">
                                      <p:cBhvr>
                                        <p:cTn dur="1000"/>
                                        <p:tgtEl>
                                          <p:spTgt spid="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3" st="3"/>
                                            </p:txEl>
                                          </p:spTgt>
                                        </p:tgtEl>
                                        <p:attrNameLst>
                                          <p:attrName>style.visibility</p:attrName>
                                        </p:attrNameLst>
                                      </p:cBhvr>
                                      <p:to>
                                        <p:strVal val="visible"/>
                                      </p:to>
                                    </p:set>
                                    <p:animEffect filter="fade" transition="in">
                                      <p:cBhvr>
                                        <p:cTn dur="1000"/>
                                        <p:tgtEl>
                                          <p:spTgt spid="7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Choosing the best permutation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happens if there are multiple permutations that are on the CorrectList?</a:t>
            </a:r>
            <a:endParaRPr/>
          </a:p>
          <a:p>
            <a:pPr indent="0" lvl="0" marL="0" rtl="0" algn="l">
              <a:spcBef>
                <a:spcPts val="1600"/>
              </a:spcBef>
              <a:spcAft>
                <a:spcPts val="0"/>
              </a:spcAft>
              <a:buNone/>
            </a:pPr>
            <a:r>
              <a:rPr lang="en"/>
              <a:t>Say the input is “teh”</a:t>
            </a:r>
            <a:endParaRPr/>
          </a:p>
          <a:p>
            <a:pPr indent="0" lvl="0" marL="0" rtl="0" algn="l">
              <a:spcBef>
                <a:spcPts val="1600"/>
              </a:spcBef>
              <a:spcAft>
                <a:spcPts val="0"/>
              </a:spcAft>
              <a:buNone/>
            </a:pPr>
            <a:r>
              <a:rPr lang="en"/>
              <a:t>One permutation is “the”, but it could also be “tea”, how do we choose which word is the “right” one?</a:t>
            </a:r>
            <a:endParaRPr/>
          </a:p>
          <a:p>
            <a:pPr indent="0" lvl="0" marL="0" rtl="0" algn="l">
              <a:spcBef>
                <a:spcPts val="1600"/>
              </a:spcBef>
              <a:spcAft>
                <a:spcPts val="0"/>
              </a:spcAft>
              <a:buNone/>
            </a:pPr>
            <a:r>
              <a:rPr lang="en"/>
              <a:t>One option:  see which word is more common on the CorrectList</a:t>
            </a:r>
            <a:endParaRPr/>
          </a:p>
          <a:p>
            <a:pPr indent="0" lvl="0" marL="0" rtl="0" algn="l">
              <a:spcBef>
                <a:spcPts val="1600"/>
              </a:spcBef>
              <a:spcAft>
                <a:spcPts val="1600"/>
              </a:spcAft>
              <a:buNone/>
            </a:pPr>
            <a:r>
              <a:rPr lang="en"/>
              <a:t>Another option:  determine which permutation is more likely to happen (‘a’ and ‘h’ are not close on a keyboard)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animEffect filter="fade" transition="in">
                                      <p:cBhvr>
                                        <p:cTn dur="1000"/>
                                        <p:tgtEl>
                                          <p:spTgt spid="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animEffect filter="fade" transition="in">
                                      <p:cBhvr>
                                        <p:cTn dur="1000"/>
                                        <p:tgtEl>
                                          <p:spTgt spid="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2" st="2"/>
                                            </p:txEl>
                                          </p:spTgt>
                                        </p:tgtEl>
                                        <p:attrNameLst>
                                          <p:attrName>style.visibility</p:attrName>
                                        </p:attrNameLst>
                                      </p:cBhvr>
                                      <p:to>
                                        <p:strVal val="visible"/>
                                      </p:to>
                                    </p:set>
                                    <p:animEffect filter="fade" transition="in">
                                      <p:cBhvr>
                                        <p:cTn dur="1000"/>
                                        <p:tgtEl>
                                          <p:spTgt spid="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3" st="3"/>
                                            </p:txEl>
                                          </p:spTgt>
                                        </p:tgtEl>
                                        <p:attrNameLst>
                                          <p:attrName>style.visibility</p:attrName>
                                        </p:attrNameLst>
                                      </p:cBhvr>
                                      <p:to>
                                        <p:strVal val="visible"/>
                                      </p:to>
                                    </p:set>
                                    <p:animEffect filter="fade" transition="in">
                                      <p:cBhvr>
                                        <p:cTn dur="1000"/>
                                        <p:tgtEl>
                                          <p:spTgt spid="7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4" st="4"/>
                                            </p:txEl>
                                          </p:spTgt>
                                        </p:tgtEl>
                                        <p:attrNameLst>
                                          <p:attrName>style.visibility</p:attrName>
                                        </p:attrNameLst>
                                      </p:cBhvr>
                                      <p:to>
                                        <p:strVal val="visible"/>
                                      </p:to>
                                    </p:set>
                                    <p:animEffect filter="fade" transition="in">
                                      <p:cBhvr>
                                        <p:cTn dur="1000"/>
                                        <p:tgtEl>
                                          <p:spTgt spid="7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the CorrectList</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might we generate a list of correctly spelled words?</a:t>
            </a:r>
            <a:endParaRPr/>
          </a:p>
          <a:p>
            <a:pPr indent="0" lvl="0" marL="0" rtl="0" algn="l">
              <a:spcBef>
                <a:spcPts val="1600"/>
              </a:spcBef>
              <a:spcAft>
                <a:spcPts val="0"/>
              </a:spcAft>
              <a:buNone/>
            </a:pPr>
            <a:r>
              <a:rPr lang="en"/>
              <a:t>Use the dictionary (duh).  But, this has some issues.</a:t>
            </a:r>
            <a:endParaRPr/>
          </a:p>
          <a:p>
            <a:pPr indent="0" lvl="0" marL="0" rtl="0" algn="l">
              <a:spcBef>
                <a:spcPts val="1600"/>
              </a:spcBef>
              <a:spcAft>
                <a:spcPts val="0"/>
              </a:spcAft>
              <a:buNone/>
            </a:pPr>
            <a:r>
              <a:rPr lang="en"/>
              <a:t>We don’t get to know which words are more common (the vs. tea), we also miss out on proper nouns and slang</a:t>
            </a:r>
            <a:endParaRPr/>
          </a:p>
          <a:p>
            <a:pPr indent="0" lvl="0" marL="0" rtl="0" algn="l">
              <a:spcBef>
                <a:spcPts val="1600"/>
              </a:spcBef>
              <a:spcAft>
                <a:spcPts val="0"/>
              </a:spcAft>
              <a:buNone/>
            </a:pPr>
            <a:r>
              <a:rPr lang="en"/>
              <a:t>Use written documents (e.g. books, wikipedia articles) and record all of the words in those documents.  This overcomes some issues with just using the dictionary.</a:t>
            </a:r>
            <a:endParaRPr/>
          </a:p>
          <a:p>
            <a:pPr indent="0" lvl="0" marL="0" rtl="0" algn="l">
              <a:spcBef>
                <a:spcPts val="1600"/>
              </a:spcBef>
              <a:spcAft>
                <a:spcPts val="1600"/>
              </a:spcAft>
              <a:buNone/>
            </a:pPr>
            <a:r>
              <a:rPr lang="en"/>
              <a:t>Which documents do we choose, what issues might arise?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0" st="0"/>
                                            </p:txEl>
                                          </p:spTgt>
                                        </p:tgtEl>
                                        <p:attrNameLst>
                                          <p:attrName>style.visibility</p:attrName>
                                        </p:attrNameLst>
                                      </p:cBhvr>
                                      <p:to>
                                        <p:strVal val="visible"/>
                                      </p:to>
                                    </p:set>
                                    <p:animEffect filter="fade" transition="in">
                                      <p:cBhvr>
                                        <p:cTn dur="1000"/>
                                        <p:tgtEl>
                                          <p:spTgt spid="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1" st="1"/>
                                            </p:txEl>
                                          </p:spTgt>
                                        </p:tgtEl>
                                        <p:attrNameLst>
                                          <p:attrName>style.visibility</p:attrName>
                                        </p:attrNameLst>
                                      </p:cBhvr>
                                      <p:to>
                                        <p:strVal val="visible"/>
                                      </p:to>
                                    </p:set>
                                    <p:animEffect filter="fade" transition="in">
                                      <p:cBhvr>
                                        <p:cTn dur="1000"/>
                                        <p:tgtEl>
                                          <p:spTgt spid="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2" st="2"/>
                                            </p:txEl>
                                          </p:spTgt>
                                        </p:tgtEl>
                                        <p:attrNameLst>
                                          <p:attrName>style.visibility</p:attrName>
                                        </p:attrNameLst>
                                      </p:cBhvr>
                                      <p:to>
                                        <p:strVal val="visible"/>
                                      </p:to>
                                    </p:set>
                                    <p:animEffect filter="fade" transition="in">
                                      <p:cBhvr>
                                        <p:cTn dur="1000"/>
                                        <p:tgtEl>
                                          <p:spTgt spid="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3" st="3"/>
                                            </p:txEl>
                                          </p:spTgt>
                                        </p:tgtEl>
                                        <p:attrNameLst>
                                          <p:attrName>style.visibility</p:attrName>
                                        </p:attrNameLst>
                                      </p:cBhvr>
                                      <p:to>
                                        <p:strVal val="visible"/>
                                      </p:to>
                                    </p:set>
                                    <p:animEffect filter="fade" transition="in">
                                      <p:cBhvr>
                                        <p:cTn dur="1000"/>
                                        <p:tgtEl>
                                          <p:spTgt spid="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4" st="4"/>
                                            </p:txEl>
                                          </p:spTgt>
                                        </p:tgtEl>
                                        <p:attrNameLst>
                                          <p:attrName>style.visibility</p:attrName>
                                        </p:attrNameLst>
                                      </p:cBhvr>
                                      <p:to>
                                        <p:strVal val="visible"/>
                                      </p:to>
                                    </p:set>
                                    <p:animEffect filter="fade" transition="in">
                                      <p:cBhvr>
                                        <p:cTn dur="1000"/>
                                        <p:tgtEl>
                                          <p:spTgt spid="8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