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FE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6B7A2F-077E-4147-96D5-1A91D26B0B6D}" v="4" dt="2025-06-16T16:28:46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4" autoAdjust="0"/>
    <p:restoredTop sz="94660"/>
  </p:normalViewPr>
  <p:slideViewPr>
    <p:cSldViewPr snapToGrid="0">
      <p:cViewPr varScale="1">
        <p:scale>
          <a:sx n="62" d="100"/>
          <a:sy n="62" d="100"/>
        </p:scale>
        <p:origin x="75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Kolb" userId="781d2de1-0ec9-4669-9076-7c619fa6c77b" providerId="ADAL" clId="{E86B7A2F-077E-4147-96D5-1A91D26B0B6D}"/>
    <pc:docChg chg="undo redo custSel modSld">
      <pc:chgData name="Kevin Kolb" userId="781d2de1-0ec9-4669-9076-7c619fa6c77b" providerId="ADAL" clId="{E86B7A2F-077E-4147-96D5-1A91D26B0B6D}" dt="2025-06-16T16:28:46.295" v="150"/>
      <pc:docMkLst>
        <pc:docMk/>
      </pc:docMkLst>
      <pc:sldChg chg="modSp mod">
        <pc:chgData name="Kevin Kolb" userId="781d2de1-0ec9-4669-9076-7c619fa6c77b" providerId="ADAL" clId="{E86B7A2F-077E-4147-96D5-1A91D26B0B6D}" dt="2025-06-16T16:28:46.295" v="150"/>
        <pc:sldMkLst>
          <pc:docMk/>
          <pc:sldMk cId="2859656576" sldId="256"/>
        </pc:sldMkLst>
        <pc:spChg chg="mod">
          <ac:chgData name="Kevin Kolb" userId="781d2de1-0ec9-4669-9076-7c619fa6c77b" providerId="ADAL" clId="{E86B7A2F-077E-4147-96D5-1A91D26B0B6D}" dt="2025-06-16T16:28:46.295" v="150"/>
          <ac:spMkLst>
            <pc:docMk/>
            <pc:sldMk cId="2859656576" sldId="256"/>
            <ac:spMk id="6" creationId="{4494C553-81F1-B335-27F4-B5B4FCF57975}"/>
          </ac:spMkLst>
        </pc:spChg>
        <pc:picChg chg="mod">
          <ac:chgData name="Kevin Kolb" userId="781d2de1-0ec9-4669-9076-7c619fa6c77b" providerId="ADAL" clId="{E86B7A2F-077E-4147-96D5-1A91D26B0B6D}" dt="2025-06-16T15:58:36.712" v="8" actId="1076"/>
          <ac:picMkLst>
            <pc:docMk/>
            <pc:sldMk cId="2859656576" sldId="256"/>
            <ac:picMk id="5" creationId="{3365C5E3-915E-A124-F71D-2EF9620293C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D564-9086-4B69-A13B-0A93E460321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1AE0-5A99-40CC-B2A6-1E807ED3A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7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D564-9086-4B69-A13B-0A93E460321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1AE0-5A99-40CC-B2A6-1E807ED3A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D564-9086-4B69-A13B-0A93E460321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1AE0-5A99-40CC-B2A6-1E807ED3A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2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D564-9086-4B69-A13B-0A93E460321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1AE0-5A99-40CC-B2A6-1E807ED3A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8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82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D564-9086-4B69-A13B-0A93E460321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1AE0-5A99-40CC-B2A6-1E807ED3A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38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D564-9086-4B69-A13B-0A93E460321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1AE0-5A99-40CC-B2A6-1E807ED3A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4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D564-9086-4B69-A13B-0A93E460321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1AE0-5A99-40CC-B2A6-1E807ED3A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D564-9086-4B69-A13B-0A93E460321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1AE0-5A99-40CC-B2A6-1E807ED3A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6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D564-9086-4B69-A13B-0A93E460321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1AE0-5A99-40CC-B2A6-1E807ED3A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D564-9086-4B69-A13B-0A93E460321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1AE0-5A99-40CC-B2A6-1E807ED3A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3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5D564-9086-4B69-A13B-0A93E460321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71AE0-5A99-40CC-B2A6-1E807ED3A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9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35D564-9086-4B69-A13B-0A93E460321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71AE0-5A99-40CC-B2A6-1E807ED3A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42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holding a drink&#10;&#10;AI-generated content may be incorrect.">
            <a:extLst>
              <a:ext uri="{FF2B5EF4-FFF2-40B4-BE49-F238E27FC236}">
                <a16:creationId xmlns:a16="http://schemas.microsoft.com/office/drawing/2014/main" id="{3365C5E3-915E-A124-F71D-2EF962029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-180012" y="-1070118"/>
            <a:ext cx="8132424" cy="12198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94C553-81F1-B335-27F4-B5B4FCF57975}"/>
              </a:ext>
            </a:extLst>
          </p:cNvPr>
          <p:cNvSpPr txBox="1"/>
          <p:nvPr/>
        </p:nvSpPr>
        <p:spPr>
          <a:xfrm>
            <a:off x="0" y="0"/>
            <a:ext cx="3698697" cy="41549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rgbClr val="7FECEB"/>
                </a:solidFill>
                <a:latin typeface="Alex Brush" pitchFamily="2" charset="0"/>
              </a:rPr>
              <a:t>Darling,</a:t>
            </a:r>
            <a:br>
              <a:rPr lang="en-US" sz="3200" dirty="0">
                <a:solidFill>
                  <a:srgbClr val="7FECEB"/>
                </a:solidFill>
                <a:latin typeface="Alex Brush" pitchFamily="2" charset="0"/>
              </a:rPr>
            </a:br>
            <a:r>
              <a:rPr lang="en-US" sz="3200" dirty="0">
                <a:solidFill>
                  <a:srgbClr val="7FECEB"/>
                </a:solidFill>
                <a:latin typeface="Alex Brush" pitchFamily="2" charset="0"/>
              </a:rPr>
              <a:t>You simply must</a:t>
            </a:r>
            <a:br>
              <a:rPr lang="en-US" sz="3200" dirty="0">
                <a:solidFill>
                  <a:srgbClr val="7FECEB"/>
                </a:solidFill>
                <a:latin typeface="Alex Brush" pitchFamily="2" charset="0"/>
              </a:rPr>
            </a:br>
            <a:r>
              <a:rPr lang="en-US" sz="3200" dirty="0">
                <a:solidFill>
                  <a:srgbClr val="7FECEB"/>
                </a:solidFill>
                <a:latin typeface="Alex Brush" pitchFamily="2" charset="0"/>
              </a:rPr>
              <a:t>tell the bartender,</a:t>
            </a:r>
            <a:br>
              <a:rPr lang="en-US" sz="3200" dirty="0">
                <a:solidFill>
                  <a:srgbClr val="7FECEB"/>
                </a:solidFill>
                <a:latin typeface="Alex Brush" pitchFamily="2" charset="0"/>
              </a:rPr>
            </a:br>
            <a:r>
              <a:rPr lang="en-US" sz="2000" dirty="0">
                <a:solidFill>
                  <a:srgbClr val="7FECEB"/>
                </a:solidFill>
                <a:latin typeface="Alex Brush" pitchFamily="2" charset="0"/>
              </a:rPr>
              <a:t>  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0"/>
                <a:cs typeface="MoolBoran" panose="020F0502020204030204" pitchFamily="34" charset="0"/>
              </a:rPr>
              <a:t>I’ll have a</a:t>
            </a:r>
            <a:b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0"/>
                <a:cs typeface="MoolBoran" panose="020F0502020204030204" pitchFamily="34" charset="0"/>
              </a:rPr>
            </a:b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Medium" panose="02040604050005020304" pitchFamily="18" charset="0"/>
                <a:cs typeface="MoolBoran" panose="020F0502020204030204" pitchFamily="34" charset="0"/>
              </a:rPr>
              <a:t>‘TINI BIT OLDER</a:t>
            </a:r>
            <a:endParaRPr lang="en-US" sz="4400" dirty="0">
              <a:solidFill>
                <a:srgbClr val="7FECE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Medium" panose="02040604050005020304" pitchFamily="18" charset="0"/>
              <a:cs typeface="MoolBoran" panose="020F0502020204030204" pitchFamily="34" charset="0"/>
            </a:endParaRPr>
          </a:p>
          <a:p>
            <a:pPr algn="ctr"/>
            <a:r>
              <a:rPr lang="en-US" sz="2000" dirty="0">
                <a:solidFill>
                  <a:srgbClr val="7FECEB"/>
                </a:solidFill>
                <a:latin typeface="Alex Brush" pitchFamily="2" charset="0"/>
              </a:rPr>
              <a:t>   </a:t>
            </a:r>
            <a:br>
              <a:rPr lang="en-US" sz="3200" dirty="0">
                <a:solidFill>
                  <a:srgbClr val="7FECEB"/>
                </a:solidFill>
                <a:latin typeface="Alex Brush" pitchFamily="2" charset="0"/>
              </a:rPr>
            </a:br>
            <a:r>
              <a:rPr lang="en-US" sz="3200" dirty="0">
                <a:solidFill>
                  <a:srgbClr val="7FECEB"/>
                </a:solidFill>
                <a:latin typeface="Alex Brush" pitchFamily="2" charset="0"/>
              </a:rPr>
              <a:t>It’s the secret password</a:t>
            </a:r>
            <a:br>
              <a:rPr lang="en-US" sz="3200" dirty="0">
                <a:solidFill>
                  <a:srgbClr val="7FECEB"/>
                </a:solidFill>
                <a:latin typeface="Alex Brush" pitchFamily="2" charset="0"/>
              </a:rPr>
            </a:br>
            <a:r>
              <a:rPr lang="en-US" sz="3200" dirty="0">
                <a:solidFill>
                  <a:srgbClr val="7FECEB"/>
                </a:solidFill>
                <a:latin typeface="Alex Brush" pitchFamily="2" charset="0"/>
              </a:rPr>
              <a:t>at this little establishment</a:t>
            </a:r>
          </a:p>
        </p:txBody>
      </p:sp>
    </p:spTree>
    <p:extLst>
      <p:ext uri="{BB962C8B-B14F-4D97-AF65-F5344CB8AC3E}">
        <p14:creationId xmlns:p14="http://schemas.microsoft.com/office/powerpoint/2010/main" val="2859656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32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Alex Brush</vt:lpstr>
      <vt:lpstr>Amasis MT Pro Medium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Kolb</dc:creator>
  <cp:lastModifiedBy>Kevin Kolb</cp:lastModifiedBy>
  <cp:revision>1</cp:revision>
  <cp:lastPrinted>2025-06-16T16:28:05Z</cp:lastPrinted>
  <dcterms:created xsi:type="dcterms:W3CDTF">2025-06-16T15:44:18Z</dcterms:created>
  <dcterms:modified xsi:type="dcterms:W3CDTF">2025-06-16T16:28:55Z</dcterms:modified>
</cp:coreProperties>
</file>