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7202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28" d="100"/>
          <a:sy n="128" d="100"/>
        </p:scale>
        <p:origin x="46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296173"/>
            <a:ext cx="8262224" cy="275734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4159854"/>
            <a:ext cx="7290197" cy="1912175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21669"/>
            <a:ext cx="2095932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21669"/>
            <a:ext cx="616629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974512"/>
            <a:ext cx="8383727" cy="3294515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5300194"/>
            <a:ext cx="8383727" cy="173250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108344"/>
            <a:ext cx="413111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108344"/>
            <a:ext cx="413111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21671"/>
            <a:ext cx="8383727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941510"/>
            <a:ext cx="4112126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893014"/>
            <a:ext cx="41121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941510"/>
            <a:ext cx="4132378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893014"/>
            <a:ext cx="413237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140341"/>
            <a:ext cx="4920883" cy="5628360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140341"/>
            <a:ext cx="4920883" cy="5628360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21671"/>
            <a:ext cx="838372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108344"/>
            <a:ext cx="838372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BBB6-9BD8-4D7C-BB9E-7BCEFC8BDD2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7340703"/>
            <a:ext cx="328058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8A238C98-61A4-478E-9D87-CBC12F93D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51" y="2542282"/>
            <a:ext cx="3722890" cy="89928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95B7385-5AA6-4A54-9A4A-321EEA6A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51" y="454431"/>
            <a:ext cx="3722890" cy="89928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F469C1C-6011-413B-BD08-4468E282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32" y="2537660"/>
            <a:ext cx="3722890" cy="89928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8A8B42C-79A6-46D9-947E-0850F7C19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32" y="454431"/>
            <a:ext cx="3722890" cy="89928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0B4A754-E053-42F9-98E3-9936C6754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30" y="771935"/>
            <a:ext cx="3415820" cy="125936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99483C6-5C07-4752-A701-79B5F1BD2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734" y="1054933"/>
            <a:ext cx="3414584" cy="125891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1CAC3FB-C29B-48A4-AD56-F771FF508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466" y="2895008"/>
            <a:ext cx="3414584" cy="140722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B85B2A21-FFD9-474F-B1A5-C0219F05F5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0097" y="5736548"/>
            <a:ext cx="4080999" cy="18370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38006D3-B3EE-427B-AE1F-0FE467F2F1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9151" y="4610366"/>
            <a:ext cx="3722890" cy="89928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744B4A4-BB84-413F-A25E-8DF71CEC0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785" y="4824267"/>
            <a:ext cx="3722890" cy="8992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7A34AC4-6F9A-4000-97A9-7302D818D3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785" y="5399163"/>
            <a:ext cx="3955407" cy="189883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0F432C1-B067-4F0D-84DC-8260D1EBF8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1733" y="3174437"/>
            <a:ext cx="3390309" cy="1246538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8D7BCCD1-032A-41A1-AD82-D0632CB13972}"/>
              </a:ext>
            </a:extLst>
          </p:cNvPr>
          <p:cNvSpPr/>
          <p:nvPr/>
        </p:nvSpPr>
        <p:spPr>
          <a:xfrm>
            <a:off x="127161" y="8680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EC281A-710F-463A-A932-6540A97D40CF}"/>
              </a:ext>
            </a:extLst>
          </p:cNvPr>
          <p:cNvSpPr/>
          <p:nvPr/>
        </p:nvSpPr>
        <p:spPr>
          <a:xfrm>
            <a:off x="127160" y="218321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D3E3D3-D661-4D90-B808-66201102CC4B}"/>
              </a:ext>
            </a:extLst>
          </p:cNvPr>
          <p:cNvSpPr/>
          <p:nvPr/>
        </p:nvSpPr>
        <p:spPr>
          <a:xfrm>
            <a:off x="159529" y="4458813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8E26B00-C4E6-4595-9A56-96A21788DF2C}"/>
              </a:ext>
            </a:extLst>
          </p:cNvPr>
          <p:cNvSpPr/>
          <p:nvPr/>
        </p:nvSpPr>
        <p:spPr>
          <a:xfrm>
            <a:off x="5058840" y="8680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93629C-F81B-4981-8E59-359BEB6D2D9E}"/>
              </a:ext>
            </a:extLst>
          </p:cNvPr>
          <p:cNvSpPr/>
          <p:nvPr/>
        </p:nvSpPr>
        <p:spPr>
          <a:xfrm>
            <a:off x="5058839" y="218321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72344B0-8922-44DA-8407-27B20F933C4F}"/>
              </a:ext>
            </a:extLst>
          </p:cNvPr>
          <p:cNvSpPr/>
          <p:nvPr/>
        </p:nvSpPr>
        <p:spPr>
          <a:xfrm>
            <a:off x="5058838" y="4458431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032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</cp:revision>
  <dcterms:created xsi:type="dcterms:W3CDTF">2020-09-11T13:24:19Z</dcterms:created>
  <dcterms:modified xsi:type="dcterms:W3CDTF">2020-09-11T13:26:35Z</dcterms:modified>
</cp:coreProperties>
</file>