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FF3-925D-4082-9E6E-A916DD2DC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CB0BA-5076-4A96-B939-6CEF2E479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2D2-24F5-488A-B712-018491E8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4ECBA-7A27-4C05-8754-0B371A1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CB50-22F6-4517-BB1E-CCCD786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7C4-164B-4D74-AC8C-633633A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24C05-9164-41A7-BB7A-B3E48EFF9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2163-EF1A-42AD-95CD-D56802BB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D7C6-82ED-44E5-8A82-94E7D0463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1488-9AE7-4997-926A-E9319E4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A9B39-96C0-4338-8B8D-2B792BDE0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C58AE-2E35-4737-9112-3738858C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31E34-D0DA-4453-A533-23A2D371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6A20-6400-4E87-B0A2-EC61B52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DCD6-1A74-442B-9BE4-1F6F498B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0F1-34AD-45BD-8AED-E1B562D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FB3C-DB60-4F3A-A1EA-72984DD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20A93-A90D-4A57-8A55-57F26622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2761-3D99-4F74-AC11-AFB8DBC1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AB2A-58B0-476B-977E-5C2C8D68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3C7F-97E9-462B-BA9E-AD0BFB40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80990-D4E2-432B-92B1-E1E9D032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AB13-6639-4192-B70B-9DFFB6002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318E1-327E-4313-B043-7509930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A828-0D8B-4FCA-9824-F0C36C04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72B1-B7B3-4A3E-A602-D0D9077D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610B-D53C-4257-A603-D2B801B4D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48661-72CD-4964-9595-A54F64B7A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A6906-79F3-42B8-9877-9B80F08D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26C72-9361-4E6F-AC1B-A6412D85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880F-59EB-440B-BE0B-4DEE037A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ED05-CFE1-47F0-BE48-2AC10D49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6C5-9274-461F-9733-63D7B1A45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055C-82DB-46D9-8B00-58D2C7D4C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F5AC-F4B6-4519-A844-2C7B62B0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36B86-E067-44CC-A073-FD62CFDDA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0E95-2D57-4272-B618-D79D839A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027B2-6588-475F-B1FD-888D8917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DDFA7-7BD1-4681-AB71-3D90379F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F6B3-73F6-44B3-94C8-6A002373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E8999-37AE-44B1-ADD3-B3BBFBB5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7D2B-BC51-4E29-8871-A668461C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778F-70C9-4F20-B811-3F68773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56E635-1AB2-48AD-8303-DDA151A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EEA42-EB31-4E33-AD07-A87B4D49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37DA-FE10-4ACB-8BB6-ECAC6AEC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26B5-7EF7-4EA3-B094-96E31BBF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5638-A86C-495F-B921-DFCBE3657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3813-C8A0-470B-80B9-CD19E6CE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B90-F3C1-4AF6-B709-932DF860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2AA3-C4D9-4855-8E1B-964A3603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DB0FB-5FD8-4860-B22F-BBC6ED4D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2B8-7714-4E6C-AAB3-78F4297C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538EF-8139-43E4-9CFF-9245F01E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765FB-66E2-4B45-B4BD-C0BD6D4C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2E14-EDB7-4A9F-9CF9-3171D37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0204F-7CB2-4D4A-A755-D4A4DD63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07E6E-F174-4C3F-8954-6A7FA92F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60DEB-221F-4D4F-805D-E81E8976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8F692-740B-4636-91E1-1E310A79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0DD6-685C-4DD2-809A-B27A1FB4F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A219B-7441-422C-8DCF-B69CF4F9A20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05538-04EC-47D6-8432-80F6A95F9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B5835-7ADE-4384-ADB8-506A4272D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672D-CECD-4AEB-88AC-5A75613E4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0A411F-9189-42AA-A7E9-FA55407B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04" y="923108"/>
            <a:ext cx="4749068" cy="50117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F87FA0-A4FF-4DE1-BE71-F8C7DA45196E}"/>
              </a:ext>
            </a:extLst>
          </p:cNvPr>
          <p:cNvSpPr/>
          <p:nvPr/>
        </p:nvSpPr>
        <p:spPr>
          <a:xfrm>
            <a:off x="1955984" y="2706257"/>
            <a:ext cx="1217757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Source code in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 text 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F1C95-D3BF-4B70-8591-5523F32E3968}"/>
              </a:ext>
            </a:extLst>
          </p:cNvPr>
          <p:cNvSpPr/>
          <p:nvPr/>
        </p:nvSpPr>
        <p:spPr>
          <a:xfrm>
            <a:off x="6577257" y="2856077"/>
            <a:ext cx="1336084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Context-sensitive auto-complete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74CD99-868C-403B-9A37-2273A8CEB96B}"/>
              </a:ext>
            </a:extLst>
          </p:cNvPr>
          <p:cNvSpPr/>
          <p:nvPr/>
        </p:nvSpPr>
        <p:spPr>
          <a:xfrm>
            <a:off x="6274630" y="5191826"/>
            <a:ext cx="1336084" cy="44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Instantaneous result preview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2B03E5-F95B-41CF-85F2-287BA340033B}"/>
              </a:ext>
            </a:extLst>
          </p:cNvPr>
          <p:cNvSpPr/>
          <p:nvPr/>
        </p:nvSpPr>
        <p:spPr>
          <a:xfrm>
            <a:off x="2062975" y="226857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5315F6-CB55-48F5-BD8D-1522B19C1D5F}"/>
              </a:ext>
            </a:extLst>
          </p:cNvPr>
          <p:cNvSpPr/>
          <p:nvPr/>
        </p:nvSpPr>
        <p:spPr>
          <a:xfrm>
            <a:off x="6446628" y="244500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8368D2-4991-4146-9D66-0404203EBAB6}"/>
              </a:ext>
            </a:extLst>
          </p:cNvPr>
          <p:cNvSpPr/>
          <p:nvPr/>
        </p:nvSpPr>
        <p:spPr>
          <a:xfrm>
            <a:off x="6446627" y="481406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3836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</cp:revision>
  <dcterms:created xsi:type="dcterms:W3CDTF">2020-03-03T23:00:23Z</dcterms:created>
  <dcterms:modified xsi:type="dcterms:W3CDTF">2020-03-03T23:05:54Z</dcterms:modified>
</cp:coreProperties>
</file>