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0" autoAdjust="0"/>
    <p:restoredTop sz="94660"/>
  </p:normalViewPr>
  <p:slideViewPr>
    <p:cSldViewPr snapToGrid="0">
      <p:cViewPr varScale="1">
        <p:scale>
          <a:sx n="255" d="100"/>
          <a:sy n="255" d="100"/>
        </p:scale>
        <p:origin x="2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A174-8390-4B21-80F6-9D83A7EFE0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65513" y="222011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65811" y="1775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99B694-069E-45D5-A3D4-1E938BE80DEE}"/>
              </a:ext>
            </a:extLst>
          </p:cNvPr>
          <p:cNvCxnSpPr/>
          <p:nvPr/>
        </p:nvCxnSpPr>
        <p:spPr>
          <a:xfrm>
            <a:off x="678494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D395-14A8-4B80-8C22-50DB6EB4AFD9}"/>
              </a:ext>
            </a:extLst>
          </p:cNvPr>
          <p:cNvCxnSpPr/>
          <p:nvPr/>
        </p:nvCxnSpPr>
        <p:spPr>
          <a:xfrm>
            <a:off x="67849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71518-E770-4CA6-A1E9-D4ADB001271D}"/>
              </a:ext>
            </a:extLst>
          </p:cNvPr>
          <p:cNvCxnSpPr/>
          <p:nvPr/>
        </p:nvCxnSpPr>
        <p:spPr>
          <a:xfrm>
            <a:off x="119117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188971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71D51-91E4-400B-BED9-3B6A7CF76246}"/>
              </a:ext>
            </a:extLst>
          </p:cNvPr>
          <p:cNvCxnSpPr/>
          <p:nvPr/>
        </p:nvCxnSpPr>
        <p:spPr>
          <a:xfrm>
            <a:off x="1701654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2E5A6-9C2B-4278-BDF0-4551DBA85FBF}"/>
              </a:ext>
            </a:extLst>
          </p:cNvPr>
          <p:cNvCxnSpPr/>
          <p:nvPr/>
        </p:nvCxnSpPr>
        <p:spPr>
          <a:xfrm>
            <a:off x="170165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2FB2E-B341-4268-B29D-DF8AE4F7D9C8}"/>
              </a:ext>
            </a:extLst>
          </p:cNvPr>
          <p:cNvCxnSpPr/>
          <p:nvPr/>
        </p:nvCxnSpPr>
        <p:spPr>
          <a:xfrm>
            <a:off x="221433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FCEF8-4D72-4496-BE7B-967FCECF5FDC}"/>
              </a:ext>
            </a:extLst>
          </p:cNvPr>
          <p:cNvCxnSpPr/>
          <p:nvPr/>
        </p:nvCxnSpPr>
        <p:spPr>
          <a:xfrm>
            <a:off x="2214337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60205-BC2F-42CB-AC4C-1C8FDDB0F711}"/>
              </a:ext>
            </a:extLst>
          </p:cNvPr>
          <p:cNvCxnSpPr>
            <a:cxnSpLocks/>
          </p:cNvCxnSpPr>
          <p:nvPr/>
        </p:nvCxnSpPr>
        <p:spPr>
          <a:xfrm>
            <a:off x="1955282" y="836368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1E85D-B22A-4357-AADD-5D73765BC4BA}"/>
              </a:ext>
            </a:extLst>
          </p:cNvPr>
          <p:cNvCxnSpPr/>
          <p:nvPr/>
        </p:nvCxnSpPr>
        <p:spPr>
          <a:xfrm>
            <a:off x="165811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FBE80-BEA2-4211-A742-197CE2497046}"/>
              </a:ext>
            </a:extLst>
          </p:cNvPr>
          <p:cNvCxnSpPr/>
          <p:nvPr/>
        </p:nvCxnSpPr>
        <p:spPr>
          <a:xfrm>
            <a:off x="594217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79CF1-47D8-429C-A61E-21EEBABCCB0B}"/>
              </a:ext>
            </a:extLst>
          </p:cNvPr>
          <p:cNvCxnSpPr/>
          <p:nvPr/>
        </p:nvCxnSpPr>
        <p:spPr>
          <a:xfrm>
            <a:off x="594217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3C341C-17D2-4B03-B86D-5A38FE859E33}"/>
              </a:ext>
            </a:extLst>
          </p:cNvPr>
          <p:cNvCxnSpPr/>
          <p:nvPr/>
        </p:nvCxnSpPr>
        <p:spPr>
          <a:xfrm>
            <a:off x="1022623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F005-C196-43B4-92BB-14E9B278D008}"/>
              </a:ext>
            </a:extLst>
          </p:cNvPr>
          <p:cNvCxnSpPr/>
          <p:nvPr/>
        </p:nvCxnSpPr>
        <p:spPr>
          <a:xfrm>
            <a:off x="106405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2FA35-275A-45DB-BDFC-FC0201398638}"/>
              </a:ext>
            </a:extLst>
          </p:cNvPr>
          <p:cNvCxnSpPr/>
          <p:nvPr/>
        </p:nvCxnSpPr>
        <p:spPr>
          <a:xfrm>
            <a:off x="1492464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127885-B8F2-415B-89F7-497F77C79A7C}"/>
              </a:ext>
            </a:extLst>
          </p:cNvPr>
          <p:cNvCxnSpPr/>
          <p:nvPr/>
        </p:nvCxnSpPr>
        <p:spPr>
          <a:xfrm>
            <a:off x="149246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D1860-CD34-4901-8840-A34702879E38}"/>
              </a:ext>
            </a:extLst>
          </p:cNvPr>
          <p:cNvCxnSpPr/>
          <p:nvPr/>
        </p:nvCxnSpPr>
        <p:spPr>
          <a:xfrm>
            <a:off x="1920870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786CF-2399-4091-A422-B0EB8CCFB4D5}"/>
              </a:ext>
            </a:extLst>
          </p:cNvPr>
          <p:cNvCxnSpPr/>
          <p:nvPr/>
        </p:nvCxnSpPr>
        <p:spPr>
          <a:xfrm>
            <a:off x="1955282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F4B9B8-C0EB-4B1C-9EEF-23C811D983AE}"/>
              </a:ext>
            </a:extLst>
          </p:cNvPr>
          <p:cNvCxnSpPr/>
          <p:nvPr/>
        </p:nvCxnSpPr>
        <p:spPr>
          <a:xfrm>
            <a:off x="2383688" y="79193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09545-2799-4239-A5BF-26FEB9036C1B}"/>
              </a:ext>
            </a:extLst>
          </p:cNvPr>
          <p:cNvCxnSpPr/>
          <p:nvPr/>
        </p:nvCxnSpPr>
        <p:spPr>
          <a:xfrm>
            <a:off x="2383688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D14464-EED2-4B28-B8C6-3716EE44F138}"/>
              </a:ext>
            </a:extLst>
          </p:cNvPr>
          <p:cNvCxnSpPr/>
          <p:nvPr/>
        </p:nvCxnSpPr>
        <p:spPr>
          <a:xfrm>
            <a:off x="2812094" y="791944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48625" y="252787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0                    10                  15                   20                  25                  30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0B50E9-84DC-43E4-98AC-6C4A3C422BB4}"/>
              </a:ext>
            </a:extLst>
          </p:cNvPr>
          <p:cNvSpPr txBox="1"/>
          <p:nvPr/>
        </p:nvSpPr>
        <p:spPr>
          <a:xfrm>
            <a:off x="48625" y="876783"/>
            <a:ext cx="322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0               0.5              1  0              0.5              1  0              0.5                1</a:t>
            </a:r>
            <a:br>
              <a:rPr lang="en-US" sz="800" dirty="0"/>
            </a:br>
            <a:r>
              <a:rPr lang="en-US" sz="800" dirty="0"/>
              <a:t>    United Kingdom              Czech Republic                Mongolia</a:t>
            </a:r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5C9B90-5283-4054-823C-F0078D4B8F7C}"/>
              </a:ext>
            </a:extLst>
          </p:cNvPr>
          <p:cNvCxnSpPr>
            <a:cxnSpLocks/>
          </p:cNvCxnSpPr>
          <p:nvPr/>
        </p:nvCxnSpPr>
        <p:spPr>
          <a:xfrm>
            <a:off x="1064058" y="836359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CB71D5-AF36-49A2-A950-A52F8DCD14B5}"/>
              </a:ext>
            </a:extLst>
          </p:cNvPr>
          <p:cNvCxnSpPr>
            <a:cxnSpLocks/>
          </p:cNvCxnSpPr>
          <p:nvPr/>
        </p:nvCxnSpPr>
        <p:spPr>
          <a:xfrm>
            <a:off x="165811" y="834362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6C3229-60B6-45F7-B5C1-CB80516905B6}"/>
              </a:ext>
            </a:extLst>
          </p:cNvPr>
          <p:cNvCxnSpPr/>
          <p:nvPr/>
        </p:nvCxnSpPr>
        <p:spPr>
          <a:xfrm>
            <a:off x="2213651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D459F-626E-4576-B36D-B9E4260580FE}"/>
              </a:ext>
            </a:extLst>
          </p:cNvPr>
          <p:cNvCxnSpPr/>
          <p:nvPr/>
        </p:nvCxnSpPr>
        <p:spPr>
          <a:xfrm>
            <a:off x="2213651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45E2C3-0C05-4D94-9F87-012B29496B42}"/>
              </a:ext>
            </a:extLst>
          </p:cNvPr>
          <p:cNvCxnSpPr/>
          <p:nvPr/>
        </p:nvCxnSpPr>
        <p:spPr>
          <a:xfrm>
            <a:off x="2726334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4442BD-5288-4152-9D21-D875FE1466F8}"/>
              </a:ext>
            </a:extLst>
          </p:cNvPr>
          <p:cNvCxnSpPr/>
          <p:nvPr/>
        </p:nvCxnSpPr>
        <p:spPr>
          <a:xfrm>
            <a:off x="272633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87937" y="553386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88235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472579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71049" y="58416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</a:t>
            </a:r>
            <a:r>
              <a:rPr lang="en-US" sz="800" baseline="-25000" dirty="0" err="1"/>
              <a:t>min</a:t>
            </a:r>
            <a:r>
              <a:rPr lang="en-US" sz="800" dirty="0"/>
              <a:t>                                                 </a:t>
            </a:r>
            <a:r>
              <a:rPr lang="en-US" sz="800" dirty="0" err="1"/>
              <a:t>v</a:t>
            </a:r>
            <a:r>
              <a:rPr lang="en-US" sz="800" baseline="-25000" dirty="0" err="1"/>
              <a:t>max</a:t>
            </a:r>
            <a:endParaRPr lang="en-US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288D0D-0EF8-4389-BA78-D88AE1915CCB}"/>
              </a:ext>
            </a:extLst>
          </p:cNvPr>
          <p:cNvCxnSpPr>
            <a:cxnSpLocks/>
          </p:cNvCxnSpPr>
          <p:nvPr/>
        </p:nvCxnSpPr>
        <p:spPr>
          <a:xfrm>
            <a:off x="187937" y="214833"/>
            <a:ext cx="12676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C5B150-DD9A-4FF6-A63D-7784F8BF2DF4}"/>
              </a:ext>
            </a:extLst>
          </p:cNvPr>
          <p:cNvCxnSpPr>
            <a:cxnSpLocks/>
          </p:cNvCxnSpPr>
          <p:nvPr/>
        </p:nvCxnSpPr>
        <p:spPr>
          <a:xfrm>
            <a:off x="188235" y="17040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346E5F-61E9-4733-A76E-6E3EE29CE4F0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AF705C-4C3F-4F0B-87BF-B26A39C3C8BD}"/>
              </a:ext>
            </a:extLst>
          </p:cNvPr>
          <p:cNvSpPr txBox="1"/>
          <p:nvPr/>
        </p:nvSpPr>
        <p:spPr>
          <a:xfrm>
            <a:off x="71049" y="245609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0       1        2       </a:t>
            </a:r>
            <a:r>
              <a:rPr lang="en-US" sz="800"/>
              <a:t>3       4        5       6</a:t>
            </a:r>
            <a:endParaRPr lang="en-US" sz="8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ED7E15-F55F-451D-BDE0-E94BC6400A26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6ADC89-4EBA-46C1-A017-6795FED72D7C}"/>
              </a:ext>
            </a:extLst>
          </p:cNvPr>
          <p:cNvCxnSpPr>
            <a:cxnSpLocks/>
          </p:cNvCxnSpPr>
          <p:nvPr/>
        </p:nvCxnSpPr>
        <p:spPr>
          <a:xfrm>
            <a:off x="615047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EA61-AF21-48CD-B205-53010FC51F67}"/>
              </a:ext>
            </a:extLst>
          </p:cNvPr>
          <p:cNvCxnSpPr>
            <a:cxnSpLocks/>
          </p:cNvCxnSpPr>
          <p:nvPr/>
        </p:nvCxnSpPr>
        <p:spPr>
          <a:xfrm>
            <a:off x="615963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9165B8-1F1E-445E-BD90-745253B4EDE6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09A14D-ABD8-4C62-A4B6-D2B5C3230F1A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ADB5C-1329-4A19-802D-5B9473DAD0A7}"/>
              </a:ext>
            </a:extLst>
          </p:cNvPr>
          <p:cNvCxnSpPr>
            <a:cxnSpLocks/>
          </p:cNvCxnSpPr>
          <p:nvPr/>
        </p:nvCxnSpPr>
        <p:spPr>
          <a:xfrm>
            <a:off x="1042775" y="16808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9D219-C096-42B2-AE64-DEA3EB6707EB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FCEC30-13D6-4378-ACD8-7B41F6046C63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4413B5-D23F-4E94-8BF0-1A2B6818663C}"/>
              </a:ext>
            </a:extLst>
          </p:cNvPr>
          <p:cNvCxnSpPr>
            <a:cxnSpLocks/>
          </p:cNvCxnSpPr>
          <p:nvPr/>
        </p:nvCxnSpPr>
        <p:spPr>
          <a:xfrm>
            <a:off x="1256181" y="16921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6539-0DF6-458A-9195-0D7ABBDC96ED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F8AB87-AE66-449A-90F2-67E85F505662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7375A6-71F2-4EB0-B2A9-718881CCD5FC}"/>
              </a:ext>
            </a:extLst>
          </p:cNvPr>
          <p:cNvCxnSpPr>
            <a:cxnSpLocks/>
          </p:cNvCxnSpPr>
          <p:nvPr/>
        </p:nvCxnSpPr>
        <p:spPr>
          <a:xfrm>
            <a:off x="1469587" y="16749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6</cp:revision>
  <dcterms:created xsi:type="dcterms:W3CDTF">2019-04-01T09:29:46Z</dcterms:created>
  <dcterms:modified xsi:type="dcterms:W3CDTF">2019-04-01T22:41:54Z</dcterms:modified>
</cp:coreProperties>
</file>