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72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12">
          <p15:clr>
            <a:srgbClr val="A4A3A4"/>
          </p15:clr>
        </p15:guide>
        <p15:guide id="2" orient="horz" pos="274">
          <p15:clr>
            <a:srgbClr val="A4A3A4"/>
          </p15:clr>
        </p15:guide>
        <p15:guide id="3" orient="horz" pos="771">
          <p15:clr>
            <a:srgbClr val="A4A3A4"/>
          </p15:clr>
        </p15:guide>
        <p15:guide id="4" orient="horz" pos="704">
          <p15:clr>
            <a:srgbClr val="A4A3A4"/>
          </p15:clr>
        </p15:guide>
        <p15:guide id="5" pos="3920">
          <p15:clr>
            <a:srgbClr val="A4A3A4"/>
          </p15:clr>
        </p15:guide>
        <p15:guide id="6" pos="271">
          <p15:clr>
            <a:srgbClr val="A4A3A4"/>
          </p15:clr>
        </p15:guide>
        <p15:guide id="7" pos="54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90" autoAdjust="0"/>
    <p:restoredTop sz="94660"/>
  </p:normalViewPr>
  <p:slideViewPr>
    <p:cSldViewPr showGuides="1">
      <p:cViewPr>
        <p:scale>
          <a:sx n="192" d="100"/>
          <a:sy n="192" d="100"/>
        </p:scale>
        <p:origin x="162" y="570"/>
      </p:cViewPr>
      <p:guideLst>
        <p:guide orient="horz" pos="2812"/>
        <p:guide orient="horz" pos="274"/>
        <p:guide orient="horz" pos="771"/>
        <p:guide orient="horz" pos="704"/>
        <p:guide pos="3920"/>
        <p:guide pos="271"/>
        <p:guide pos="54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306D9-D9E9-4EA5-813D-375E6C093ED6}" type="datetimeFigureOut">
              <a:rPr lang="en-GB" smtClean="0"/>
              <a:t>31/05/2017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B9481-87FC-4BF7-B045-54D6BDF02F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764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Polygon (light bg)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3787775" y="0"/>
            <a:ext cx="5356225" cy="4572000"/>
          </a:xfrm>
          <a:custGeom>
            <a:avLst/>
            <a:gdLst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0 w 5356225"/>
              <a:gd name="connsiteY6" fmla="*/ 4572000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2925147 w 5356225"/>
              <a:gd name="connsiteY6" fmla="*/ 2430624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289041 w 5356225"/>
              <a:gd name="connsiteY6" fmla="*/ 2206689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820886 w 5356225"/>
              <a:gd name="connsiteY6" fmla="*/ 1870787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359021 w 5356225"/>
              <a:gd name="connsiteY6" fmla="*/ 2006081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1 w 5356225"/>
              <a:gd name="connsiteY5" fmla="*/ 2006081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99502 w 5356225"/>
              <a:gd name="connsiteY5" fmla="*/ 1975124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0 w 5356225"/>
              <a:gd name="connsiteY5" fmla="*/ 2013224 h 4572000"/>
              <a:gd name="connsiteX6" fmla="*/ 0 w 5356225"/>
              <a:gd name="connsiteY6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56225" h="4572000">
                <a:moveTo>
                  <a:pt x="0" y="0"/>
                </a:moveTo>
                <a:lnTo>
                  <a:pt x="5356225" y="0"/>
                </a:lnTo>
                <a:lnTo>
                  <a:pt x="5356225" y="0"/>
                </a:lnTo>
                <a:lnTo>
                  <a:pt x="5356225" y="4572000"/>
                </a:lnTo>
                <a:lnTo>
                  <a:pt x="5356225" y="4572000"/>
                </a:lnTo>
                <a:lnTo>
                  <a:pt x="3359020" y="201322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algn="ctr">
              <a:defRPr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23/09/2016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980000"/>
            <a:ext cx="5796000" cy="612000"/>
          </a:xfrm>
        </p:spPr>
        <p:txBody>
          <a:bodyPr/>
          <a:lstStyle>
            <a:lvl1pPr>
              <a:defRPr sz="55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0212" y="2664000"/>
            <a:ext cx="5796000" cy="540000"/>
          </a:xfrm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3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3" y="434975"/>
            <a:ext cx="1381300" cy="576000"/>
          </a:xfrm>
          <a:prstGeom prst="rect">
            <a:avLst/>
          </a:prstGeom>
        </p:spPr>
      </p:pic>
      <p:sp>
        <p:nvSpPr>
          <p:cNvPr id="18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854000"/>
            <a:ext cx="8280000" cy="28800"/>
          </a:xfrm>
          <a:solidFill>
            <a:schemeClr val="tx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327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710000"/>
            <a:ext cx="8280000" cy="612000"/>
          </a:xfrm>
        </p:spPr>
        <p:txBody>
          <a:bodyPr/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602000"/>
            <a:ext cx="8280000" cy="288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491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3pPr marL="432000" indent="-252000">
              <a:defRPr/>
            </a:lvl3pPr>
            <a:lvl4pPr marL="864000" indent="-252000">
              <a:defRPr/>
            </a:lvl4pPr>
            <a:lvl5pPr marL="1296000" indent="-252000">
              <a:defRPr/>
            </a:lvl5pPr>
            <a:lvl6pPr indent="-252000">
              <a:defRPr/>
            </a:lvl6pPr>
            <a:lvl7pPr indent="-252000">
              <a:defRPr/>
            </a:lvl7pPr>
          </a:lstStyle>
          <a:p>
            <a:pPr lvl="0"/>
            <a:r>
              <a:rPr lang="en-GB" dirty="0"/>
              <a:t>Click to add sub-header text. Indent for secondary levels and bullets. Or use buttons to add content.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384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99" y="432000"/>
            <a:ext cx="8280000" cy="2376000"/>
          </a:xfrm>
        </p:spPr>
        <p:txBody>
          <a:bodyPr/>
          <a:lstStyle>
            <a:lvl1pPr>
              <a:lnSpc>
                <a:spcPct val="85000"/>
              </a:lnSpc>
              <a:spcAft>
                <a:spcPts val="1800"/>
              </a:spcAft>
              <a:defRPr sz="2400" b="0" baseline="0"/>
            </a:lvl1pPr>
            <a:lvl2pPr>
              <a:defRPr sz="1800" b="1"/>
            </a:lvl2pPr>
            <a:lvl3pPr marL="0" indent="0">
              <a:buFontTx/>
              <a:buNone/>
              <a:defRPr sz="1800"/>
            </a:lvl3pPr>
            <a:lvl4pPr marL="468000" indent="-234000">
              <a:defRPr sz="1800"/>
            </a:lvl4pPr>
            <a:lvl5pPr marL="702000" indent="-234000">
              <a:defRPr sz="1800"/>
            </a:lvl5pPr>
            <a:lvl6pPr>
              <a:defRPr sz="1800"/>
            </a:lvl6pPr>
            <a:lvl7pPr>
              <a:defRPr sz="1800"/>
            </a:lvl7pPr>
          </a:lstStyle>
          <a:p>
            <a:pPr lvl="0"/>
            <a:r>
              <a:rPr lang="en-GB" dirty="0"/>
              <a:t>‘Click to insert quote</a:t>
            </a:r>
            <a:br>
              <a:rPr lang="en-GB" dirty="0"/>
            </a:br>
            <a:r>
              <a:rPr lang="en-GB" dirty="0"/>
              <a:t>over as many lines </a:t>
            </a:r>
            <a:br>
              <a:rPr lang="en-GB" dirty="0"/>
            </a:br>
            <a:r>
              <a:rPr lang="en-GB" dirty="0"/>
              <a:t>as necessary’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432000" y="1530000"/>
            <a:ext cx="2160000" cy="54000"/>
          </a:xfrm>
          <a:solidFill>
            <a:schemeClr val="tx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3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31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75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619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763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20" hasCustomPrompt="1"/>
          </p:nvPr>
        </p:nvSpPr>
        <p:spPr>
          <a:xfrm>
            <a:off x="432000" y="342000"/>
            <a:ext cx="8280000" cy="28800"/>
          </a:xfrm>
          <a:solidFill>
            <a:schemeClr val="tx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21"/>
          </p:nvPr>
        </p:nvSpPr>
        <p:spPr>
          <a:xfrm>
            <a:off x="187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408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99" y="432000"/>
            <a:ext cx="5796000" cy="4032000"/>
          </a:xfrm>
        </p:spPr>
        <p:txBody>
          <a:bodyPr/>
          <a:lstStyle>
            <a:lvl1pPr>
              <a:lnSpc>
                <a:spcPct val="85000"/>
              </a:lnSpc>
              <a:defRPr sz="2100" b="0"/>
            </a:lvl1pPr>
            <a:lvl3pPr marL="234000" indent="-234000">
              <a:defRPr/>
            </a:lvl3pPr>
            <a:lvl4pPr marL="468000" indent="-234000">
              <a:defRPr/>
            </a:lvl4pPr>
            <a:lvl5pPr marL="702000" indent="-234000">
              <a:defRPr/>
            </a:lvl5pPr>
            <a:lvl6pPr>
              <a:defRPr/>
            </a:lvl6pPr>
          </a:lstStyle>
          <a:p>
            <a:pPr lvl="0"/>
            <a:r>
              <a:rPr lang="en-GB" dirty="0"/>
              <a:t>Click to add Master Intro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20" hasCustomPrompt="1"/>
          </p:nvPr>
        </p:nvSpPr>
        <p:spPr>
          <a:xfrm>
            <a:off x="432000" y="342000"/>
            <a:ext cx="8280000" cy="28800"/>
          </a:xfrm>
          <a:solidFill>
            <a:schemeClr val="tx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7862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432000"/>
            <a:ext cx="5796000" cy="4032000"/>
          </a:xfrm>
        </p:spPr>
        <p:txBody>
          <a:bodyPr/>
          <a:lstStyle>
            <a:lvl1pPr>
              <a:lnSpc>
                <a:spcPct val="85000"/>
              </a:lnSpc>
              <a:defRPr sz="2100" b="0">
                <a:solidFill>
                  <a:schemeClr val="bg1"/>
                </a:solidFill>
              </a:defRPr>
            </a:lvl1pPr>
            <a:lvl3pPr marL="234000" indent="-234000">
              <a:defRPr/>
            </a:lvl3pPr>
            <a:lvl4pPr marL="468000" indent="-234000">
              <a:defRPr/>
            </a:lvl4pPr>
            <a:lvl5pPr marL="702000" indent="-234000">
              <a:defRPr/>
            </a:lvl5pPr>
            <a:lvl6pPr>
              <a:defRPr/>
            </a:lvl6pPr>
          </a:lstStyle>
          <a:p>
            <a:pPr lvl="0"/>
            <a:r>
              <a:rPr lang="en-GB" dirty="0"/>
              <a:t>Click to add Master Intro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32000" y="360000"/>
            <a:ext cx="8280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397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1224000"/>
            <a:ext cx="3924000" cy="3240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 indent="-180000">
              <a:defRPr sz="1300"/>
            </a:lvl3pPr>
            <a:lvl4pPr indent="-180000">
              <a:defRPr sz="1300"/>
            </a:lvl4pPr>
            <a:lvl5pPr indent="-180000">
              <a:defRPr sz="1300"/>
            </a:lvl5pPr>
            <a:lvl6pPr indent="-180000">
              <a:defRPr sz="1300" baseline="0"/>
            </a:lvl6pPr>
            <a:lvl7pPr indent="-180000">
              <a:defRPr sz="13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8000" y="1224000"/>
            <a:ext cx="3924000" cy="3240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 indent="-180000">
              <a:defRPr sz="1300"/>
            </a:lvl3pPr>
            <a:lvl4pPr indent="-180000">
              <a:defRPr sz="1300"/>
            </a:lvl4pPr>
            <a:lvl5pPr indent="-180000">
              <a:defRPr sz="1300" baseline="0"/>
            </a:lvl5pPr>
            <a:lvl6pPr indent="-180000">
              <a:defRPr sz="1300"/>
            </a:lvl6pPr>
            <a:lvl7pPr indent="-180000">
              <a:defRPr sz="13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135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3924000" cy="46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1224000"/>
            <a:ext cx="3924000" cy="3240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 indent="-180000">
              <a:defRPr sz="1300"/>
            </a:lvl3pPr>
            <a:lvl4pPr indent="-180000">
              <a:defRPr sz="1300"/>
            </a:lvl4pPr>
            <a:lvl5pPr indent="-180000">
              <a:defRPr sz="1300"/>
            </a:lvl5pPr>
            <a:lvl6pPr indent="-180000">
              <a:defRPr sz="1300" baseline="0"/>
            </a:lvl6pPr>
            <a:lvl7pPr indent="-180000">
              <a:defRPr sz="13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88000" y="432000"/>
            <a:ext cx="3924000" cy="3924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394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102000" y="1224000"/>
            <a:ext cx="2610000" cy="3096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67000" y="1224000"/>
            <a:ext cx="2610000" cy="3096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32000" y="1224000"/>
            <a:ext cx="2610000" cy="3096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85964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(1 large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32000" y="1224000"/>
            <a:ext cx="6120000" cy="2700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966000" y="1224000"/>
            <a:ext cx="1746000" cy="1224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966000" y="2700000"/>
            <a:ext cx="1746000" cy="1224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0102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32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1644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644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6"/>
          </p:nvPr>
        </p:nvSpPr>
        <p:spPr>
          <a:xfrm>
            <a:off x="2856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856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8"/>
          </p:nvPr>
        </p:nvSpPr>
        <p:spPr>
          <a:xfrm>
            <a:off x="4068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4068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20"/>
          </p:nvPr>
        </p:nvSpPr>
        <p:spPr>
          <a:xfrm>
            <a:off x="5280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5280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22"/>
          </p:nvPr>
        </p:nvSpPr>
        <p:spPr>
          <a:xfrm>
            <a:off x="6492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492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24"/>
          </p:nvPr>
        </p:nvSpPr>
        <p:spPr>
          <a:xfrm>
            <a:off x="7704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7704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269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Polygon (dark dg)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3787775" y="0"/>
            <a:ext cx="5356225" cy="4572000"/>
          </a:xfrm>
          <a:custGeom>
            <a:avLst/>
            <a:gdLst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0 w 5356225"/>
              <a:gd name="connsiteY6" fmla="*/ 4572000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2925147 w 5356225"/>
              <a:gd name="connsiteY6" fmla="*/ 2430624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289041 w 5356225"/>
              <a:gd name="connsiteY6" fmla="*/ 2206689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820886 w 5356225"/>
              <a:gd name="connsiteY6" fmla="*/ 1870787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359021 w 5356225"/>
              <a:gd name="connsiteY6" fmla="*/ 2006081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1 w 5356225"/>
              <a:gd name="connsiteY5" fmla="*/ 2006081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99502 w 5356225"/>
              <a:gd name="connsiteY5" fmla="*/ 1975124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0 w 5356225"/>
              <a:gd name="connsiteY5" fmla="*/ 2013224 h 4572000"/>
              <a:gd name="connsiteX6" fmla="*/ 0 w 5356225"/>
              <a:gd name="connsiteY6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56225" h="4572000">
                <a:moveTo>
                  <a:pt x="0" y="0"/>
                </a:moveTo>
                <a:lnTo>
                  <a:pt x="5356225" y="0"/>
                </a:lnTo>
                <a:lnTo>
                  <a:pt x="5356225" y="0"/>
                </a:lnTo>
                <a:lnTo>
                  <a:pt x="5356225" y="4572000"/>
                </a:lnTo>
                <a:lnTo>
                  <a:pt x="5356225" y="4572000"/>
                </a:lnTo>
                <a:lnTo>
                  <a:pt x="3359020" y="201322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algn="ctr">
              <a:defRPr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32000" y="4723200"/>
            <a:ext cx="828000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23/09/2016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6000" y="4849200"/>
            <a:ext cx="5400000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2000" y="4723200"/>
            <a:ext cx="540000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980000"/>
            <a:ext cx="5796000" cy="612000"/>
          </a:xfrm>
        </p:spPr>
        <p:txBody>
          <a:bodyPr/>
          <a:lstStyle>
            <a:lvl1pPr>
              <a:defRPr sz="55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30212" y="2664000"/>
            <a:ext cx="5796000" cy="540000"/>
          </a:xfrm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3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2" name="Picture 11" descr="ATI_logo_white.ai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000" y="432000"/>
            <a:ext cx="1381299" cy="576000"/>
          </a:xfrm>
          <a:prstGeom prst="rect">
            <a:avLst/>
          </a:prstGeom>
        </p:spPr>
      </p:pic>
      <p:sp>
        <p:nvSpPr>
          <p:cNvPr id="14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854000"/>
            <a:ext cx="8280000" cy="288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92489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mage only (white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5712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mage only (black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4755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Details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32000" y="3096000"/>
            <a:ext cx="5760000" cy="900000"/>
          </a:xfr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  <a:lvl2pPr marL="234000" indent="-234000">
              <a:buFont typeface="Arial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468000">
              <a:defRPr sz="1800">
                <a:solidFill>
                  <a:schemeClr val="bg1"/>
                </a:solidFill>
              </a:defRPr>
            </a:lvl3pPr>
            <a:lvl4pPr marL="702000">
              <a:defRPr sz="1800">
                <a:solidFill>
                  <a:schemeClr val="bg1"/>
                </a:solidFill>
              </a:defRPr>
            </a:lvl4pPr>
            <a:lvl5pPr marL="936000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3006000"/>
            <a:ext cx="3042000" cy="540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  <p:pic>
        <p:nvPicPr>
          <p:cNvPr id="10" name="Picture 9" descr="ATI_logo_white.ai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1" y="457200"/>
            <a:ext cx="1208637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165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Detail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32000" y="3096000"/>
            <a:ext cx="5760000" cy="900000"/>
          </a:xfr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  <a:lvl2pPr marL="234000" indent="-234000">
              <a:buFont typeface="Arial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468000">
              <a:defRPr sz="1800">
                <a:solidFill>
                  <a:schemeClr val="bg1"/>
                </a:solidFill>
              </a:defRPr>
            </a:lvl3pPr>
            <a:lvl4pPr marL="702000">
              <a:defRPr sz="1800">
                <a:solidFill>
                  <a:schemeClr val="bg1"/>
                </a:solidFill>
              </a:defRPr>
            </a:lvl4pPr>
            <a:lvl5pPr marL="936000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3006000"/>
            <a:ext cx="3042000" cy="540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15062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3388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28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olygon (light b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3787775" y="0"/>
            <a:ext cx="5356225" cy="4572000"/>
          </a:xfrm>
          <a:custGeom>
            <a:avLst/>
            <a:gdLst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0 w 5356225"/>
              <a:gd name="connsiteY6" fmla="*/ 4572000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2925147 w 5356225"/>
              <a:gd name="connsiteY6" fmla="*/ 2430624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289041 w 5356225"/>
              <a:gd name="connsiteY6" fmla="*/ 2206689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820886 w 5356225"/>
              <a:gd name="connsiteY6" fmla="*/ 1870787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359021 w 5356225"/>
              <a:gd name="connsiteY6" fmla="*/ 2006081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1 w 5356225"/>
              <a:gd name="connsiteY5" fmla="*/ 2006081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99502 w 5356225"/>
              <a:gd name="connsiteY5" fmla="*/ 1975124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0 w 5356225"/>
              <a:gd name="connsiteY5" fmla="*/ 2013224 h 4572000"/>
              <a:gd name="connsiteX6" fmla="*/ 0 w 5356225"/>
              <a:gd name="connsiteY6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56225" h="4572000">
                <a:moveTo>
                  <a:pt x="0" y="0"/>
                </a:moveTo>
                <a:lnTo>
                  <a:pt x="5356225" y="0"/>
                </a:lnTo>
                <a:lnTo>
                  <a:pt x="5356225" y="0"/>
                </a:lnTo>
                <a:lnTo>
                  <a:pt x="5356225" y="4572000"/>
                </a:lnTo>
                <a:lnTo>
                  <a:pt x="5356225" y="4572000"/>
                </a:lnTo>
                <a:lnTo>
                  <a:pt x="3359020" y="20132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/>
          <a:lstStyle>
            <a:lvl1pPr algn="r"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23/09/2016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980000"/>
            <a:ext cx="8280000" cy="612000"/>
          </a:xfrm>
        </p:spPr>
        <p:txBody>
          <a:bodyPr/>
          <a:lstStyle>
            <a:lvl1pPr>
              <a:defRPr sz="55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2000" y="2664000"/>
            <a:ext cx="8280000" cy="540000"/>
          </a:xfrm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3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3" y="434975"/>
            <a:ext cx="1381300" cy="576000"/>
          </a:xfrm>
          <a:prstGeom prst="rect">
            <a:avLst/>
          </a:prstGeom>
        </p:spPr>
      </p:pic>
      <p:sp>
        <p:nvSpPr>
          <p:cNvPr id="16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854000"/>
            <a:ext cx="8280000" cy="28800"/>
          </a:xfrm>
          <a:solidFill>
            <a:schemeClr val="tx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745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olygon (dark bg)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3787775" y="0"/>
            <a:ext cx="5356225" cy="4572000"/>
          </a:xfrm>
          <a:custGeom>
            <a:avLst/>
            <a:gdLst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0 w 5356225"/>
              <a:gd name="connsiteY6" fmla="*/ 4572000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2925147 w 5356225"/>
              <a:gd name="connsiteY6" fmla="*/ 2430624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289041 w 5356225"/>
              <a:gd name="connsiteY6" fmla="*/ 2206689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820886 w 5356225"/>
              <a:gd name="connsiteY6" fmla="*/ 1870787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359021 w 5356225"/>
              <a:gd name="connsiteY6" fmla="*/ 2006081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1 w 5356225"/>
              <a:gd name="connsiteY5" fmla="*/ 2006081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99502 w 5356225"/>
              <a:gd name="connsiteY5" fmla="*/ 1975124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0 w 5356225"/>
              <a:gd name="connsiteY5" fmla="*/ 2013224 h 4572000"/>
              <a:gd name="connsiteX6" fmla="*/ 0 w 5356225"/>
              <a:gd name="connsiteY6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56225" h="4572000">
                <a:moveTo>
                  <a:pt x="0" y="0"/>
                </a:moveTo>
                <a:lnTo>
                  <a:pt x="5356225" y="0"/>
                </a:lnTo>
                <a:lnTo>
                  <a:pt x="5356225" y="0"/>
                </a:lnTo>
                <a:lnTo>
                  <a:pt x="5356225" y="4572000"/>
                </a:lnTo>
                <a:lnTo>
                  <a:pt x="5356225" y="4572000"/>
                </a:lnTo>
                <a:lnTo>
                  <a:pt x="3359020" y="20132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/>
          <a:lstStyle>
            <a:lvl1pPr algn="r"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980000"/>
            <a:ext cx="8280000" cy="612000"/>
          </a:xfrm>
        </p:spPr>
        <p:txBody>
          <a:bodyPr/>
          <a:lstStyle>
            <a:lvl1pPr>
              <a:defRPr sz="55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2000" y="2664000"/>
            <a:ext cx="8280000" cy="540000"/>
          </a:xfrm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3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4" name="Picture 13" descr="ATI_logo_white.ai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000" y="432000"/>
            <a:ext cx="1381299" cy="576000"/>
          </a:xfrm>
          <a:prstGeom prst="rect">
            <a:avLst/>
          </a:prstGeom>
        </p:spPr>
      </p:pic>
      <p:sp>
        <p:nvSpPr>
          <p:cNvPr id="15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854000"/>
            <a:ext cx="8280000" cy="288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113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23/09/2016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980000"/>
            <a:ext cx="8280000" cy="612000"/>
          </a:xfrm>
        </p:spPr>
        <p:txBody>
          <a:bodyPr/>
          <a:lstStyle>
            <a:lvl1pPr>
              <a:defRPr sz="55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2000" y="2664000"/>
            <a:ext cx="8280000" cy="540000"/>
          </a:xfrm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3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1" name="Picture 10" descr="ATI_logo_white.ai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000" y="432000"/>
            <a:ext cx="1381299" cy="576000"/>
          </a:xfrm>
          <a:prstGeom prst="rect">
            <a:avLst/>
          </a:prstGeom>
        </p:spPr>
      </p:pic>
      <p:sp>
        <p:nvSpPr>
          <p:cNvPr id="14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854000"/>
            <a:ext cx="8280000" cy="288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786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(black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23/09/2016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980000"/>
            <a:ext cx="8280000" cy="612000"/>
          </a:xfrm>
        </p:spPr>
        <p:txBody>
          <a:bodyPr/>
          <a:lstStyle>
            <a:lvl1pPr>
              <a:defRPr sz="55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2000" y="2664000"/>
            <a:ext cx="8280000" cy="540000"/>
          </a:xfrm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3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3" y="434975"/>
            <a:ext cx="1381300" cy="576000"/>
          </a:xfrm>
          <a:prstGeom prst="rect">
            <a:avLst/>
          </a:prstGeom>
        </p:spPr>
      </p:pic>
      <p:sp>
        <p:nvSpPr>
          <p:cNvPr id="14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854000"/>
            <a:ext cx="8280000" cy="28800"/>
          </a:xfrm>
          <a:solidFill>
            <a:schemeClr val="tx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697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(white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980000"/>
            <a:ext cx="8280000" cy="612000"/>
          </a:xfrm>
        </p:spPr>
        <p:txBody>
          <a:bodyPr/>
          <a:lstStyle>
            <a:lvl1pPr>
              <a:defRPr sz="55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2000" y="2664000"/>
            <a:ext cx="8280000" cy="540000"/>
          </a:xfrm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3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2" name="Picture 11" descr="ATI_logo_white.ai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000" y="432000"/>
            <a:ext cx="1381299" cy="576000"/>
          </a:xfrm>
          <a:prstGeom prst="rect">
            <a:avLst/>
          </a:prstGeom>
        </p:spPr>
      </p:pic>
      <p:sp>
        <p:nvSpPr>
          <p:cNvPr id="14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854000"/>
            <a:ext cx="8280000" cy="288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035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Dar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23/09/2016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710000"/>
            <a:ext cx="8280000" cy="612000"/>
          </a:xfrm>
        </p:spPr>
        <p:txBody>
          <a:bodyPr/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602000"/>
            <a:ext cx="8280000" cy="288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437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Light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Presentation Title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710000"/>
            <a:ext cx="8280000" cy="612000"/>
          </a:xfrm>
        </p:spPr>
        <p:txBody>
          <a:bodyPr/>
          <a:lstStyle>
            <a:lvl1pPr>
              <a:defRPr sz="3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602000"/>
            <a:ext cx="8280000" cy="28800"/>
          </a:xfrm>
          <a:solidFill>
            <a:schemeClr val="tx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104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46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224000"/>
            <a:ext cx="8280000" cy="32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 dirty="0"/>
              <a:t>Click to add sub-header text. Indent for secondary levels and bullets. Or use buttons to add content. 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00" y="4723200"/>
            <a:ext cx="828000" cy="14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23/09/2016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6000" y="4849200"/>
            <a:ext cx="5400000" cy="14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72000" y="4723200"/>
            <a:ext cx="540000" cy="14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21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1" r:id="rId2"/>
    <p:sldLayoutId id="2147483666" r:id="rId3"/>
    <p:sldLayoutId id="2147483667" r:id="rId4"/>
    <p:sldLayoutId id="2147483661" r:id="rId5"/>
    <p:sldLayoutId id="2147483664" r:id="rId6"/>
    <p:sldLayoutId id="2147483665" r:id="rId7"/>
    <p:sldLayoutId id="2147483660" r:id="rId8"/>
    <p:sldLayoutId id="2147483662" r:id="rId9"/>
    <p:sldLayoutId id="2147483677" r:id="rId10"/>
    <p:sldLayoutId id="2147483650" r:id="rId11"/>
    <p:sldLayoutId id="2147483672" r:id="rId12"/>
    <p:sldLayoutId id="2147483663" r:id="rId13"/>
    <p:sldLayoutId id="2147483673" r:id="rId14"/>
    <p:sldLayoutId id="2147483652" r:id="rId15"/>
    <p:sldLayoutId id="2147483657" r:id="rId16"/>
    <p:sldLayoutId id="2147483674" r:id="rId17"/>
    <p:sldLayoutId id="2147483679" r:id="rId18"/>
    <p:sldLayoutId id="2147483670" r:id="rId19"/>
    <p:sldLayoutId id="2147483659" r:id="rId20"/>
    <p:sldLayoutId id="2147483669" r:id="rId21"/>
    <p:sldLayoutId id="2147483680" r:id="rId22"/>
    <p:sldLayoutId id="2147483676" r:id="rId23"/>
    <p:sldLayoutId id="2147483654" r:id="rId24"/>
    <p:sldLayoutId id="2147483655" r:id="rId25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0"/>
        </a:spcAft>
        <a:buFont typeface="Arial" panose="020B0604020202020204" pitchFamily="34" charset="0"/>
        <a:buNone/>
        <a:defRPr sz="21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0"/>
        </a:spcAft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252000" algn="l" defTabSz="914400" rtl="0" eaLnBrk="1" latinLnBrk="0" hangingPunct="1">
        <a:spcBef>
          <a:spcPts val="0"/>
        </a:spcBef>
        <a:spcAft>
          <a:spcPts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52000" algn="l" defTabSz="914400" rtl="0" eaLnBrk="1" latinLnBrk="0" hangingPunct="1">
        <a:spcBef>
          <a:spcPts val="0"/>
        </a:spcBef>
        <a:spcAft>
          <a:spcPts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000" indent="-252000" algn="l" defTabSz="914400" rtl="0" eaLnBrk="1" latinLnBrk="0" hangingPunct="1">
        <a:spcBef>
          <a:spcPts val="0"/>
        </a:spcBef>
        <a:spcAft>
          <a:spcPts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728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160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Gamma</a:t>
            </a:r>
            <a:br>
              <a:rPr lang="en-GB" dirty="0"/>
            </a:br>
            <a:r>
              <a:rPr lang="en-GB" b="0" dirty="0"/>
              <a:t>Democratizing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1275966"/>
            <a:ext cx="3924000" cy="3240000"/>
          </a:xfrm>
        </p:spPr>
        <p:txBody>
          <a:bodyPr/>
          <a:lstStyle/>
          <a:p>
            <a:pPr lvl="1"/>
            <a:r>
              <a:rPr lang="en-US" sz="1200" dirty="0"/>
              <a:t>“In recent years, divergent levels of trust in statistics has become one of the key schisms that have opened up in western liberal democracies.”</a:t>
            </a:r>
          </a:p>
          <a:p>
            <a:pPr lvl="1" algn="r">
              <a:spcBef>
                <a:spcPts val="600"/>
              </a:spcBef>
            </a:pPr>
            <a:r>
              <a:rPr lang="en-US" sz="1200" b="1" dirty="0"/>
              <a:t>William Davies</a:t>
            </a:r>
          </a:p>
          <a:p>
            <a:pPr lvl="1" algn="r"/>
            <a:r>
              <a:rPr lang="en-US" sz="1200" dirty="0"/>
              <a:t>The Guardian, January 2017</a:t>
            </a:r>
          </a:p>
          <a:p>
            <a:pPr lvl="1">
              <a:spcBef>
                <a:spcPts val="600"/>
              </a:spcBef>
            </a:pPr>
            <a:endParaRPr lang="en-GB" dirty="0"/>
          </a:p>
          <a:p>
            <a:r>
              <a:rPr lang="en-GB" sz="1600" b="0" dirty="0"/>
              <a:t>Tools for open data-driven visualizations</a:t>
            </a:r>
          </a:p>
          <a:p>
            <a:pPr lvl="1">
              <a:spcBef>
                <a:spcPts val="600"/>
              </a:spcBef>
            </a:pPr>
            <a:r>
              <a:rPr lang="en-GB" b="1" dirty="0"/>
              <a:t>    Accountable</a:t>
            </a:r>
            <a:br>
              <a:rPr lang="en-GB" b="1" dirty="0"/>
            </a:br>
            <a:r>
              <a:rPr lang="en-GB" b="1" dirty="0"/>
              <a:t>    </a:t>
            </a:r>
            <a:r>
              <a:rPr lang="en-GB" dirty="0"/>
              <a:t>Readers can analyse data sources &amp; methods</a:t>
            </a:r>
          </a:p>
          <a:p>
            <a:pPr lvl="1">
              <a:spcBef>
                <a:spcPts val="600"/>
              </a:spcBef>
            </a:pPr>
            <a:r>
              <a:rPr lang="en-GB" b="1" dirty="0"/>
              <a:t>    Reproducible</a:t>
            </a:r>
            <a:br>
              <a:rPr lang="en-GB" b="1" dirty="0"/>
            </a:br>
            <a:r>
              <a:rPr lang="en-GB" b="1" dirty="0"/>
              <a:t>    </a:t>
            </a:r>
            <a:r>
              <a:rPr lang="en-GB" dirty="0"/>
              <a:t>Can be recreated using primary data sources</a:t>
            </a:r>
          </a:p>
          <a:p>
            <a:pPr lvl="1">
              <a:spcBef>
                <a:spcPts val="600"/>
              </a:spcBef>
            </a:pPr>
            <a:r>
              <a:rPr lang="en-GB" b="1" dirty="0"/>
              <a:t>    Engaging</a:t>
            </a:r>
            <a:br>
              <a:rPr lang="en-GB" b="1" dirty="0"/>
            </a:br>
            <a:r>
              <a:rPr lang="en-GB" b="1" dirty="0"/>
              <a:t>    </a:t>
            </a:r>
            <a:r>
              <a:rPr lang="en-GB" dirty="0"/>
              <a:t>Encourage the reader to </a:t>
            </a:r>
            <a:r>
              <a:rPr lang="en-GB"/>
              <a:t>explore data further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pPr/>
              <a:t>1</a:t>
            </a:fld>
            <a:endParaRPr lang="en-GB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027" y="693840"/>
            <a:ext cx="3924000" cy="3315901"/>
          </a:xfr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5639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&amp;White - Alan Turing">
      <a:dk1>
        <a:sysClr val="windowText" lastClr="000000"/>
      </a:dk1>
      <a:lt1>
        <a:sysClr val="window" lastClr="FFFFFF"/>
      </a:lt1>
      <a:dk2>
        <a:srgbClr val="00FF00"/>
      </a:dk2>
      <a:lt2>
        <a:srgbClr val="00FFFF"/>
      </a:lt2>
      <a:accent1>
        <a:srgbClr val="0000FF"/>
      </a:accent1>
      <a:accent2>
        <a:srgbClr val="7D00FF"/>
      </a:accent2>
      <a:accent3>
        <a:srgbClr val="FF00FF"/>
      </a:accent3>
      <a:accent4>
        <a:srgbClr val="FF0000"/>
      </a:accent4>
      <a:accent5>
        <a:srgbClr val="FF7D00"/>
      </a:accent5>
      <a:accent6>
        <a:srgbClr val="FFFF00"/>
      </a:accent6>
      <a:hlink>
        <a:srgbClr val="FF7D00"/>
      </a:hlink>
      <a:folHlink>
        <a:srgbClr val="0000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 template [Read-Only]" id="{C6903D3B-E20B-4854-93B9-F5A9CF5CBAE7}" vid="{2CAEDC97-BFB7-4B44-ADE4-7AC9EA6631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Unpublished xmlns="08a1f6fd-e710-4379-a5a2-b3883be714e7">false</Document_x0020_Unpublished>
    <TaxCatchAll xmlns="ddc16f2e-ac79-420b-bf02-152a3fab2b22"/>
    <Publish_x0020_the_x0020_document_x0020__x0028_Public_x0020_Documents_x0029_ xmlns="a2be0bb9-d448-4074-b059-cb7e6b3380a4">
      <Url>https://thealanturininstitute.sharepoint.com/sites/Comms/_layouts/15/wrkstat.aspx?List=a2be0bb9-d448-4074-b059-cb7e6b3380a4&amp;WorkflowInstanceName=f1cb7d5e-2506-405a-9274-40faac7a1e17</Url>
      <Description>Check for the "Document Published" status</Description>
    </Publish_x0020_the_x0020_document_x0020__x0028_Public_x0020_Documents_x0029_>
    <b23dd0a42d9b42299b6ab42555bb2b71 xmlns="08a1f6fd-e710-4379-a5a2-b3883be714e7">
      <Terms xmlns="http://schemas.microsoft.com/office/infopath/2007/PartnerControls"/>
    </b23dd0a42d9b42299b6ab42555bb2b71>
    <Document_x0020_Published xmlns="08a1f6fd-e710-4379-a5a2-b3883be714e7">false</Document_x0020_Published>
    <Document_x0020_Last_x0020_Published xmlns="08a1f6fd-e710-4379-a5a2-b3883be714e7" xsi:nil="true"/>
    <Document_x0020_Summary xmlns="08a1f6fd-e710-4379-a5a2-b3883be714e7" xsi:nil="true"/>
    <Unpublish_x0020_the_x0020_document_x0020__x0028_Public_x0020_Documents_x0029_ xmlns="a2be0bb9-d448-4074-b059-cb7e6b3380a4">
      <Url xsi:nil="true"/>
      <Description xsi:nil="true"/>
    </Unpublish_x0020_the_x0020_document_x0020__x0028_Public_x0020_Documents_x0029_>
    <Start_x0020_the_x0020_publishing_x0020_process_x0020__x0028_Public_x0020_Documents_x0029_ xmlns="a2be0bb9-d448-4074-b059-cb7e6b3380a4">
      <Url xsi:nil="true"/>
      <Description xsi:nil="true"/>
    </Start_x0020_the_x0020_publishing_x0020_process_x0020__x0028_Public_x0020_Documents_x0029_>
    <Document_x0020_Description xmlns="08a1f6fd-e710-4379-a5a2-b3883be714e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22E6A211DCA4BB83824406D28E9C0" ma:contentTypeVersion="" ma:contentTypeDescription="Create a new document." ma:contentTypeScope="" ma:versionID="eb5cb5c4419ec3f2ebb4e6234fc923c1">
  <xsd:schema xmlns:xsd="http://www.w3.org/2001/XMLSchema" xmlns:xs="http://www.w3.org/2001/XMLSchema" xmlns:p="http://schemas.microsoft.com/office/2006/metadata/properties" xmlns:ns2="ddc16f2e-ac79-420b-bf02-152a3fab2b22" xmlns:ns3="08a1f6fd-e710-4379-a5a2-b3883be714e7" xmlns:ns4="a2be0bb9-d448-4074-b059-cb7e6b3380a4" targetNamespace="http://schemas.microsoft.com/office/2006/metadata/properties" ma:root="true" ma:fieldsID="d2bd4470ed76f86c26e58dccb1ce0090" ns2:_="" ns3:_="" ns4:_="">
    <xsd:import namespace="ddc16f2e-ac79-420b-bf02-152a3fab2b22"/>
    <xsd:import namespace="08a1f6fd-e710-4379-a5a2-b3883be714e7"/>
    <xsd:import namespace="a2be0bb9-d448-4074-b059-cb7e6b3380a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Document_x0020_Description" minOccurs="0"/>
                <xsd:element ref="ns3:b23dd0a42d9b42299b6ab42555bb2b71" minOccurs="0"/>
                <xsd:element ref="ns2:TaxCatchAll" minOccurs="0"/>
                <xsd:element ref="ns3:Document_x0020_Last_x0020_Published" minOccurs="0"/>
                <xsd:element ref="ns3:Document_x0020_Published" minOccurs="0"/>
                <xsd:element ref="ns3:Document_x0020_Summary" minOccurs="0"/>
                <xsd:element ref="ns3:Document_x0020_Unpublished" minOccurs="0"/>
                <xsd:element ref="ns4:Unpublish_x0020_the_x0020_document_x0020__x0028_Public_x0020_Documents_x0029_" minOccurs="0"/>
                <xsd:element ref="ns4:Publish_x0020_the_x0020_document_x0020__x0028_Public_x0020_Documents_x0029_" minOccurs="0"/>
                <xsd:element ref="ns4:Start_x0020_the_x0020_publishing_x0020_process_x0020__x0028_Public_x0020_Documents_x0029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16f2e-ac79-420b-bf02-152a3fab2b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13" nillable="true" ma:displayName="Taxonomy Catch All Column" ma:description="" ma:hidden="true" ma:list="{CF309E38-7117-474E-A583-87FAE7C2EDA1}" ma:internalName="TaxCatchAll" ma:showField="CatchAllData" ma:web="{08a1f6fd-e710-4379-a5a2-b3883be714e7}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a1f6fd-e710-4379-a5a2-b3883be714e7" elementFormDefault="qualified">
    <xsd:import namespace="http://schemas.microsoft.com/office/2006/documentManagement/types"/>
    <xsd:import namespace="http://schemas.microsoft.com/office/infopath/2007/PartnerControls"/>
    <xsd:element name="Document_x0020_Description" ma:index="10" nillable="true" ma:displayName="Document Description" ma:description="Provide a short synopsis of the documents contents i.e. This document covers how to create a new business process" ma:internalName="Document_x0020_Description">
      <xsd:simpleType>
        <xsd:restriction base="dms:Note"/>
      </xsd:simpleType>
    </xsd:element>
    <xsd:element name="b23dd0a42d9b42299b6ab42555bb2b71" ma:index="12" nillable="true" ma:taxonomy="true" ma:internalName="b23dd0a42d9b42299b6ab42555bb2b71" ma:taxonomyFieldName="Document_x0020_Keywords" ma:displayName="Document Keywords" ma:default="" ma:fieldId="{b23dd0a4-2d9b-4229-9b6a-b42555bb2b71}" ma:taxonomyMulti="true" ma:sspId="db5eb1a5-37e6-488e-b8f0-ddc5ba46631c" ma:termSetId="d9d9f70c-33c9-410e-ad9c-675fe27864f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ocument_x0020_Last_x0020_Published" ma:index="14" nillable="true" ma:displayName="Document Last Published" ma:description="Populated by workflow" ma:internalName="Document_x0020_Last_x0020_Published">
      <xsd:simpleType>
        <xsd:restriction base="dms:Text">
          <xsd:maxLength value="255"/>
        </xsd:restriction>
      </xsd:simpleType>
    </xsd:element>
    <xsd:element name="Document_x0020_Published" ma:index="15" nillable="true" ma:displayName="Document Published" ma:default="0" ma:description="Click to publish the document" ma:internalName="Document_x0020_Published">
      <xsd:simpleType>
        <xsd:restriction base="dms:Boolean"/>
      </xsd:simpleType>
    </xsd:element>
    <xsd:element name="Document_x0020_Summary" ma:index="16" nillable="true" ma:displayName="Document Summary" ma:description="Provide a brief summary of the documents purpose i.e. How to create a business policy" ma:internalName="Document_x0020_Summary">
      <xsd:simpleType>
        <xsd:restriction base="dms:Note"/>
      </xsd:simpleType>
    </xsd:element>
    <xsd:element name="Document_x0020_Unpublished" ma:index="17" nillable="true" ma:displayName="Document Unpublished" ma:default="0" ma:description="Used by workflow, not for user use." ma:internalName="Document_x0020_Unpublishe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be0bb9-d448-4074-b059-cb7e6b3380a4" elementFormDefault="qualified">
    <xsd:import namespace="http://schemas.microsoft.com/office/2006/documentManagement/types"/>
    <xsd:import namespace="http://schemas.microsoft.com/office/infopath/2007/PartnerControls"/>
    <xsd:element name="Unpublish_x0020_the_x0020_document_x0020__x0028_Public_x0020_Documents_x0029_" ma:index="18" nillable="true" ma:displayName="Unpublish the document (Public Documents)" ma:internalName="Unpublish_x0020_the_x0020_document_x0020__x0028_Public_x0020_Documents_x0029_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Publish_x0020_the_x0020_document_x0020__x0028_Public_x0020_Documents_x0029_" ma:index="19" nillable="true" ma:displayName="Publish the document (Public Documents)" ma:internalName="Publish_x0020_the_x0020_document_x0020__x0028_Public_x0020_Documents_x0029_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Start_x0020_the_x0020_publishing_x0020_process_x0020__x0028_Public_x0020_Documents_x0029_" ma:index="20" nillable="true" ma:displayName="Start the publishing process (Public Documents)" ma:internalName="Start_x0020_the_x0020_publishing_x0020_process_x0020__x0028_Public_x0020_Documents_x0029_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09AA62-12D1-47D7-B44F-DEC239FF75B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1D6603-7A4F-4E61-9F3B-AA41D2448B94}">
  <ds:schemaRefs>
    <ds:schemaRef ds:uri="http://schemas.microsoft.com/office/2006/documentManagement/types"/>
    <ds:schemaRef ds:uri="ddc16f2e-ac79-420b-bf02-152a3fab2b22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  <ds:schemaRef ds:uri="08a1f6fd-e710-4379-a5a2-b3883be714e7"/>
    <ds:schemaRef ds:uri="a2be0bb9-d448-4074-b059-cb7e6b3380a4"/>
  </ds:schemaRefs>
</ds:datastoreItem>
</file>

<file path=customXml/itemProps3.xml><?xml version="1.0" encoding="utf-8"?>
<ds:datastoreItem xmlns:ds="http://schemas.openxmlformats.org/officeDocument/2006/customXml" ds:itemID="{A40EA25E-A90B-4A48-8C5D-124E69F250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c16f2e-ac79-420b-bf02-152a3fab2b22"/>
    <ds:schemaRef ds:uri="08a1f6fd-e710-4379-a5a2-b3883be714e7"/>
    <ds:schemaRef ds:uri="a2be0bb9-d448-4074-b059-cb7e6b3380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xz</Template>
  <TotalTime>20</TotalTime>
  <Words>47</Words>
  <Application>Microsoft Office PowerPoint</Application>
  <PresentationFormat>On-screen Show (16:9)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The Gamma Democratizing Data Science</vt:lpstr>
    </vt:vector>
  </TitlesOfParts>
  <Company>Yellow Balloon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Gamma Democratizing Data Science</dc:title>
  <dc:creator>Tomas Petricek</dc:creator>
  <cp:lastModifiedBy>Tomas Petricek</cp:lastModifiedBy>
  <cp:revision>3</cp:revision>
  <dcterms:created xsi:type="dcterms:W3CDTF">2017-05-31T11:37:00Z</dcterms:created>
  <dcterms:modified xsi:type="dcterms:W3CDTF">2017-05-31T11:57:49Z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0x01010002D22E6A211DCA4BB83824406D28E9C0</vt:lpwstr>
  </property>
</Properties>
</file>