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5400675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50" autoAdjust="0"/>
    <p:restoredTop sz="94660"/>
  </p:normalViewPr>
  <p:slideViewPr>
    <p:cSldViewPr snapToGrid="0">
      <p:cViewPr>
        <p:scale>
          <a:sx n="400" d="100"/>
          <a:sy n="400" d="100"/>
        </p:scale>
        <p:origin x="1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589241"/>
            <a:ext cx="4590574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1891070"/>
            <a:ext cx="4050506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1A174-8390-4B21-80F6-9D83A7EFE031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1337-AB89-44B5-8049-0D7A2E005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05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1A174-8390-4B21-80F6-9D83A7EFE031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1337-AB89-44B5-8049-0D7A2E005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15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191691"/>
            <a:ext cx="1164521" cy="30512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191691"/>
            <a:ext cx="3426053" cy="30512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1A174-8390-4B21-80F6-9D83A7EFE031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1337-AB89-44B5-8049-0D7A2E005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92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1A174-8390-4B21-80F6-9D83A7EFE031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1337-AB89-44B5-8049-0D7A2E005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57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897613"/>
            <a:ext cx="4658082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2409469"/>
            <a:ext cx="4658082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/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1A174-8390-4B21-80F6-9D83A7EFE031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1337-AB89-44B5-8049-0D7A2E005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99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958453"/>
            <a:ext cx="2295287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958453"/>
            <a:ext cx="2295287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1A174-8390-4B21-80F6-9D83A7EFE031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1337-AB89-44B5-8049-0D7A2E005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9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191691"/>
            <a:ext cx="4658082" cy="695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882610"/>
            <a:ext cx="2284738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1315164"/>
            <a:ext cx="2284738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882610"/>
            <a:ext cx="2295990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1315164"/>
            <a:ext cx="2295990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1A174-8390-4B21-80F6-9D83A7EFE031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1337-AB89-44B5-8049-0D7A2E005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0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1A174-8390-4B21-80F6-9D83A7EFE031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1337-AB89-44B5-8049-0D7A2E005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60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1A174-8390-4B21-80F6-9D83A7EFE031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1337-AB89-44B5-8049-0D7A2E005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91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40030"/>
            <a:ext cx="1741858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518399"/>
            <a:ext cx="2734092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080135"/>
            <a:ext cx="1741858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1A174-8390-4B21-80F6-9D83A7EFE031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1337-AB89-44B5-8049-0D7A2E005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936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40030"/>
            <a:ext cx="1741858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518399"/>
            <a:ext cx="2734092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080135"/>
            <a:ext cx="1741858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1A174-8390-4B21-80F6-9D83A7EFE031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1337-AB89-44B5-8049-0D7A2E005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10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191691"/>
            <a:ext cx="4658082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958453"/>
            <a:ext cx="4658082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1A174-8390-4B21-80F6-9D83A7EFE031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3337084"/>
            <a:ext cx="1822728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A1337-AB89-44B5-8049-0D7A2E005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57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7764C0A-F48E-4B56-87AD-60003BB353E9}"/>
              </a:ext>
            </a:extLst>
          </p:cNvPr>
          <p:cNvCxnSpPr>
            <a:cxnSpLocks/>
          </p:cNvCxnSpPr>
          <p:nvPr/>
        </p:nvCxnSpPr>
        <p:spPr>
          <a:xfrm>
            <a:off x="165513" y="222011"/>
            <a:ext cx="28665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4D1569-B9CC-4B7F-A73B-EEC620D6F684}"/>
              </a:ext>
            </a:extLst>
          </p:cNvPr>
          <p:cNvCxnSpPr/>
          <p:nvPr/>
        </p:nvCxnSpPr>
        <p:spPr>
          <a:xfrm>
            <a:off x="165811" y="177578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C99B694-069E-45D5-A3D4-1E938BE80DEE}"/>
              </a:ext>
            </a:extLst>
          </p:cNvPr>
          <p:cNvCxnSpPr/>
          <p:nvPr/>
        </p:nvCxnSpPr>
        <p:spPr>
          <a:xfrm>
            <a:off x="678494" y="176998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7BD395-14A8-4B80-8C22-50DB6EB4AFD9}"/>
              </a:ext>
            </a:extLst>
          </p:cNvPr>
          <p:cNvCxnSpPr/>
          <p:nvPr/>
        </p:nvCxnSpPr>
        <p:spPr>
          <a:xfrm>
            <a:off x="678494" y="177586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6F71518-E770-4CA6-A1E9-D4ADB001271D}"/>
              </a:ext>
            </a:extLst>
          </p:cNvPr>
          <p:cNvCxnSpPr/>
          <p:nvPr/>
        </p:nvCxnSpPr>
        <p:spPr>
          <a:xfrm>
            <a:off x="1191177" y="177006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B5FA645-01A6-4392-920C-4DF0440AE8D7}"/>
              </a:ext>
            </a:extLst>
          </p:cNvPr>
          <p:cNvCxnSpPr/>
          <p:nvPr/>
        </p:nvCxnSpPr>
        <p:spPr>
          <a:xfrm>
            <a:off x="1188971" y="176998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271D51-91E4-400B-BED9-3B6A7CF76246}"/>
              </a:ext>
            </a:extLst>
          </p:cNvPr>
          <p:cNvCxnSpPr/>
          <p:nvPr/>
        </p:nvCxnSpPr>
        <p:spPr>
          <a:xfrm>
            <a:off x="1701654" y="176418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182E5A6-9C2B-4278-BDF0-4551DBA85FBF}"/>
              </a:ext>
            </a:extLst>
          </p:cNvPr>
          <p:cNvCxnSpPr/>
          <p:nvPr/>
        </p:nvCxnSpPr>
        <p:spPr>
          <a:xfrm>
            <a:off x="1701654" y="177586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332FB2E-B341-4268-B29D-DF8AE4F7D9C8}"/>
              </a:ext>
            </a:extLst>
          </p:cNvPr>
          <p:cNvCxnSpPr/>
          <p:nvPr/>
        </p:nvCxnSpPr>
        <p:spPr>
          <a:xfrm>
            <a:off x="2214337" y="177006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EFCEF8-4D72-4496-BE7B-967FCECF5FDC}"/>
              </a:ext>
            </a:extLst>
          </p:cNvPr>
          <p:cNvCxnSpPr/>
          <p:nvPr/>
        </p:nvCxnSpPr>
        <p:spPr>
          <a:xfrm>
            <a:off x="2214337" y="177586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2660205-BC2F-42CB-AC4C-1C8FDDB0F711}"/>
              </a:ext>
            </a:extLst>
          </p:cNvPr>
          <p:cNvCxnSpPr>
            <a:cxnSpLocks/>
          </p:cNvCxnSpPr>
          <p:nvPr/>
        </p:nvCxnSpPr>
        <p:spPr>
          <a:xfrm>
            <a:off x="1955282" y="836368"/>
            <a:ext cx="856812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441E85D-B22A-4357-AADD-5D73765BC4BA}"/>
              </a:ext>
            </a:extLst>
          </p:cNvPr>
          <p:cNvCxnSpPr/>
          <p:nvPr/>
        </p:nvCxnSpPr>
        <p:spPr>
          <a:xfrm>
            <a:off x="165811" y="791936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EFFBE80-BEA2-4211-A742-197CE2497046}"/>
              </a:ext>
            </a:extLst>
          </p:cNvPr>
          <p:cNvCxnSpPr/>
          <p:nvPr/>
        </p:nvCxnSpPr>
        <p:spPr>
          <a:xfrm>
            <a:off x="594217" y="791936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E279CF1-47D8-429C-A61E-21EEBABCCB0B}"/>
              </a:ext>
            </a:extLst>
          </p:cNvPr>
          <p:cNvCxnSpPr/>
          <p:nvPr/>
        </p:nvCxnSpPr>
        <p:spPr>
          <a:xfrm>
            <a:off x="594217" y="791944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B3C341C-17D2-4B03-B86D-5A38FE859E33}"/>
              </a:ext>
            </a:extLst>
          </p:cNvPr>
          <p:cNvCxnSpPr/>
          <p:nvPr/>
        </p:nvCxnSpPr>
        <p:spPr>
          <a:xfrm>
            <a:off x="1022623" y="791944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CAF005-C196-43B4-92BB-14E9B278D008}"/>
              </a:ext>
            </a:extLst>
          </p:cNvPr>
          <p:cNvCxnSpPr/>
          <p:nvPr/>
        </p:nvCxnSpPr>
        <p:spPr>
          <a:xfrm>
            <a:off x="1064058" y="791936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AA2FA35-275A-45DB-BDFC-FC0201398638}"/>
              </a:ext>
            </a:extLst>
          </p:cNvPr>
          <p:cNvCxnSpPr/>
          <p:nvPr/>
        </p:nvCxnSpPr>
        <p:spPr>
          <a:xfrm>
            <a:off x="1492464" y="791936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6127885-B8F2-415B-89F7-497F77C79A7C}"/>
              </a:ext>
            </a:extLst>
          </p:cNvPr>
          <p:cNvCxnSpPr/>
          <p:nvPr/>
        </p:nvCxnSpPr>
        <p:spPr>
          <a:xfrm>
            <a:off x="1492464" y="791944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38D1860-CD34-4901-8840-A34702879E38}"/>
              </a:ext>
            </a:extLst>
          </p:cNvPr>
          <p:cNvCxnSpPr/>
          <p:nvPr/>
        </p:nvCxnSpPr>
        <p:spPr>
          <a:xfrm>
            <a:off x="1920870" y="791944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B1786CF-2399-4091-A422-B0EB8CCFB4D5}"/>
              </a:ext>
            </a:extLst>
          </p:cNvPr>
          <p:cNvCxnSpPr/>
          <p:nvPr/>
        </p:nvCxnSpPr>
        <p:spPr>
          <a:xfrm>
            <a:off x="1955282" y="791936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DF4B9B8-C0EB-4B1C-9EEF-23C811D983AE}"/>
              </a:ext>
            </a:extLst>
          </p:cNvPr>
          <p:cNvCxnSpPr/>
          <p:nvPr/>
        </p:nvCxnSpPr>
        <p:spPr>
          <a:xfrm>
            <a:off x="2383688" y="791936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1B09545-2799-4239-A5BF-26FEB9036C1B}"/>
              </a:ext>
            </a:extLst>
          </p:cNvPr>
          <p:cNvCxnSpPr/>
          <p:nvPr/>
        </p:nvCxnSpPr>
        <p:spPr>
          <a:xfrm>
            <a:off x="2383688" y="791944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6D14464-EED2-4B28-B8C6-3716EE44F138}"/>
              </a:ext>
            </a:extLst>
          </p:cNvPr>
          <p:cNvCxnSpPr/>
          <p:nvPr/>
        </p:nvCxnSpPr>
        <p:spPr>
          <a:xfrm>
            <a:off x="2812094" y="791944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42C295E-7F60-4FD6-9E3A-053A693C61B2}"/>
              </a:ext>
            </a:extLst>
          </p:cNvPr>
          <p:cNvSpPr txBox="1"/>
          <p:nvPr/>
        </p:nvSpPr>
        <p:spPr>
          <a:xfrm>
            <a:off x="48625" y="252787"/>
            <a:ext cx="32256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0                    50                 100                150                200                 250  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0B50E9-84DC-43E4-98AC-6C4A3C422BB4}"/>
              </a:ext>
            </a:extLst>
          </p:cNvPr>
          <p:cNvSpPr txBox="1"/>
          <p:nvPr/>
        </p:nvSpPr>
        <p:spPr>
          <a:xfrm>
            <a:off x="48625" y="876783"/>
            <a:ext cx="3225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0               0.5              1  0              0.5              1  0              0.5                1</a:t>
            </a:r>
            <a:br>
              <a:rPr lang="en-US" sz="800" dirty="0"/>
            </a:br>
            <a:r>
              <a:rPr lang="en-US" sz="800" dirty="0"/>
              <a:t>       Conservative                      </a:t>
            </a:r>
            <a:r>
              <a:rPr lang="en-US" sz="800" dirty="0" err="1"/>
              <a:t>Labour</a:t>
            </a:r>
            <a:r>
              <a:rPr lang="en-US" sz="800" dirty="0"/>
              <a:t>                            </a:t>
            </a:r>
            <a:r>
              <a:rPr lang="en-US" sz="800" dirty="0" err="1"/>
              <a:t>LibDem</a:t>
            </a:r>
            <a:endParaRPr lang="en-US" sz="800" dirty="0"/>
          </a:p>
          <a:p>
            <a:endParaRPr lang="en-US" sz="800" dirty="0"/>
          </a:p>
          <a:p>
            <a:endParaRPr lang="en-US" sz="8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A5C9B90-5283-4054-823C-F0078D4B8F7C}"/>
              </a:ext>
            </a:extLst>
          </p:cNvPr>
          <p:cNvCxnSpPr>
            <a:cxnSpLocks/>
          </p:cNvCxnSpPr>
          <p:nvPr/>
        </p:nvCxnSpPr>
        <p:spPr>
          <a:xfrm>
            <a:off x="1064058" y="836359"/>
            <a:ext cx="856812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DCB71D5-AF36-49A2-A950-A52F8DCD14B5}"/>
              </a:ext>
            </a:extLst>
          </p:cNvPr>
          <p:cNvCxnSpPr>
            <a:cxnSpLocks/>
          </p:cNvCxnSpPr>
          <p:nvPr/>
        </p:nvCxnSpPr>
        <p:spPr>
          <a:xfrm>
            <a:off x="165811" y="834362"/>
            <a:ext cx="856812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D6C3229-60B6-45F7-B5C1-CB80516905B6}"/>
              </a:ext>
            </a:extLst>
          </p:cNvPr>
          <p:cNvCxnSpPr/>
          <p:nvPr/>
        </p:nvCxnSpPr>
        <p:spPr>
          <a:xfrm>
            <a:off x="2213651" y="176418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57D459F-626E-4576-B36D-B9E4260580FE}"/>
              </a:ext>
            </a:extLst>
          </p:cNvPr>
          <p:cNvCxnSpPr/>
          <p:nvPr/>
        </p:nvCxnSpPr>
        <p:spPr>
          <a:xfrm>
            <a:off x="2213651" y="177586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F45E2C3-0C05-4D94-9F87-012B29496B42}"/>
              </a:ext>
            </a:extLst>
          </p:cNvPr>
          <p:cNvCxnSpPr/>
          <p:nvPr/>
        </p:nvCxnSpPr>
        <p:spPr>
          <a:xfrm>
            <a:off x="2726334" y="177006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54442BD-5288-4152-9D21-D875FE1466F8}"/>
              </a:ext>
            </a:extLst>
          </p:cNvPr>
          <p:cNvCxnSpPr/>
          <p:nvPr/>
        </p:nvCxnSpPr>
        <p:spPr>
          <a:xfrm>
            <a:off x="2726334" y="177586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219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7764C0A-F48E-4B56-87AD-60003BB353E9}"/>
              </a:ext>
            </a:extLst>
          </p:cNvPr>
          <p:cNvCxnSpPr>
            <a:cxnSpLocks/>
          </p:cNvCxnSpPr>
          <p:nvPr/>
        </p:nvCxnSpPr>
        <p:spPr>
          <a:xfrm>
            <a:off x="187937" y="553386"/>
            <a:ext cx="28665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4D1569-B9CC-4B7F-A73B-EEC620D6F684}"/>
              </a:ext>
            </a:extLst>
          </p:cNvPr>
          <p:cNvCxnSpPr/>
          <p:nvPr/>
        </p:nvCxnSpPr>
        <p:spPr>
          <a:xfrm>
            <a:off x="188235" y="508953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B5FA645-01A6-4392-920C-4DF0440AE8D7}"/>
              </a:ext>
            </a:extLst>
          </p:cNvPr>
          <p:cNvCxnSpPr/>
          <p:nvPr/>
        </p:nvCxnSpPr>
        <p:spPr>
          <a:xfrm>
            <a:off x="1472579" y="508953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42C295E-7F60-4FD6-9E3A-053A693C61B2}"/>
              </a:ext>
            </a:extLst>
          </p:cNvPr>
          <p:cNvSpPr txBox="1"/>
          <p:nvPr/>
        </p:nvSpPr>
        <p:spPr>
          <a:xfrm>
            <a:off x="71049" y="584162"/>
            <a:ext cx="32256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0                                                      50                                                                  100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9288D0D-0EF8-4389-BA78-D88AE1915CCB}"/>
              </a:ext>
            </a:extLst>
          </p:cNvPr>
          <p:cNvCxnSpPr>
            <a:cxnSpLocks/>
          </p:cNvCxnSpPr>
          <p:nvPr/>
        </p:nvCxnSpPr>
        <p:spPr>
          <a:xfrm>
            <a:off x="187937" y="214833"/>
            <a:ext cx="126763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0C5B150-DD9A-4FF6-A63D-7784F8BF2DF4}"/>
              </a:ext>
            </a:extLst>
          </p:cNvPr>
          <p:cNvCxnSpPr>
            <a:cxnSpLocks/>
          </p:cNvCxnSpPr>
          <p:nvPr/>
        </p:nvCxnSpPr>
        <p:spPr>
          <a:xfrm>
            <a:off x="188235" y="170400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2346E5F-61E9-4733-A76E-6E3EE29CE4F0}"/>
              </a:ext>
            </a:extLst>
          </p:cNvPr>
          <p:cNvCxnSpPr>
            <a:cxnSpLocks/>
          </p:cNvCxnSpPr>
          <p:nvPr/>
        </p:nvCxnSpPr>
        <p:spPr>
          <a:xfrm>
            <a:off x="401641" y="169820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3AF705C-4C3F-4F0B-87BF-B26A39C3C8BD}"/>
              </a:ext>
            </a:extLst>
          </p:cNvPr>
          <p:cNvSpPr txBox="1"/>
          <p:nvPr/>
        </p:nvSpPr>
        <p:spPr>
          <a:xfrm>
            <a:off x="21836" y="241532"/>
            <a:ext cx="32256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 1.1             1.2             1.3              1.4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5ED7E15-F55F-451D-BDE0-E94BC6400A26}"/>
              </a:ext>
            </a:extLst>
          </p:cNvPr>
          <p:cNvCxnSpPr>
            <a:cxnSpLocks/>
          </p:cNvCxnSpPr>
          <p:nvPr/>
        </p:nvCxnSpPr>
        <p:spPr>
          <a:xfrm>
            <a:off x="401641" y="169820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C6ADC89-4EBA-46C1-A017-6795FED72D7C}"/>
              </a:ext>
            </a:extLst>
          </p:cNvPr>
          <p:cNvCxnSpPr>
            <a:cxnSpLocks/>
          </p:cNvCxnSpPr>
          <p:nvPr/>
        </p:nvCxnSpPr>
        <p:spPr>
          <a:xfrm>
            <a:off x="615047" y="169240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9E8EA61-AF21-48CD-B205-53010FC51F67}"/>
              </a:ext>
            </a:extLst>
          </p:cNvPr>
          <p:cNvCxnSpPr>
            <a:cxnSpLocks/>
          </p:cNvCxnSpPr>
          <p:nvPr/>
        </p:nvCxnSpPr>
        <p:spPr>
          <a:xfrm>
            <a:off x="615963" y="169240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F9165B8-1F1E-445E-BD90-745253B4EDE6}"/>
              </a:ext>
            </a:extLst>
          </p:cNvPr>
          <p:cNvCxnSpPr>
            <a:cxnSpLocks/>
          </p:cNvCxnSpPr>
          <p:nvPr/>
        </p:nvCxnSpPr>
        <p:spPr>
          <a:xfrm>
            <a:off x="829369" y="168660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009A14D-ABD8-4C62-A4B6-D2B5C3230F1A}"/>
              </a:ext>
            </a:extLst>
          </p:cNvPr>
          <p:cNvCxnSpPr>
            <a:cxnSpLocks/>
          </p:cNvCxnSpPr>
          <p:nvPr/>
        </p:nvCxnSpPr>
        <p:spPr>
          <a:xfrm>
            <a:off x="829369" y="168660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7EADB5C-1329-4A19-802D-5B9473DAD0A7}"/>
              </a:ext>
            </a:extLst>
          </p:cNvPr>
          <p:cNvCxnSpPr>
            <a:cxnSpLocks/>
          </p:cNvCxnSpPr>
          <p:nvPr/>
        </p:nvCxnSpPr>
        <p:spPr>
          <a:xfrm>
            <a:off x="1042775" y="168080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A49D219-C096-42B2-AE64-DEA3EB6707EB}"/>
              </a:ext>
            </a:extLst>
          </p:cNvPr>
          <p:cNvCxnSpPr>
            <a:cxnSpLocks/>
          </p:cNvCxnSpPr>
          <p:nvPr/>
        </p:nvCxnSpPr>
        <p:spPr>
          <a:xfrm>
            <a:off x="1042775" y="169797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DFCEC30-13D6-4378-ACD8-7B41F6046C63}"/>
              </a:ext>
            </a:extLst>
          </p:cNvPr>
          <p:cNvCxnSpPr>
            <a:cxnSpLocks/>
          </p:cNvCxnSpPr>
          <p:nvPr/>
        </p:nvCxnSpPr>
        <p:spPr>
          <a:xfrm>
            <a:off x="1042775" y="169797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F4413B5-D23F-4E94-8BF0-1A2B6818663C}"/>
              </a:ext>
            </a:extLst>
          </p:cNvPr>
          <p:cNvCxnSpPr>
            <a:cxnSpLocks/>
          </p:cNvCxnSpPr>
          <p:nvPr/>
        </p:nvCxnSpPr>
        <p:spPr>
          <a:xfrm>
            <a:off x="1256181" y="169217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7246539-0DF6-458A-9195-0D7ABBDC96ED}"/>
              </a:ext>
            </a:extLst>
          </p:cNvPr>
          <p:cNvCxnSpPr>
            <a:cxnSpLocks/>
          </p:cNvCxnSpPr>
          <p:nvPr/>
        </p:nvCxnSpPr>
        <p:spPr>
          <a:xfrm>
            <a:off x="1256181" y="168079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EF8AB87-AE66-449A-90F2-67E85F505662}"/>
              </a:ext>
            </a:extLst>
          </p:cNvPr>
          <p:cNvCxnSpPr>
            <a:cxnSpLocks/>
          </p:cNvCxnSpPr>
          <p:nvPr/>
        </p:nvCxnSpPr>
        <p:spPr>
          <a:xfrm>
            <a:off x="1256181" y="168079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77375A6-71F2-4EB0-B2A9-718881CCD5FC}"/>
              </a:ext>
            </a:extLst>
          </p:cNvPr>
          <p:cNvCxnSpPr>
            <a:cxnSpLocks/>
          </p:cNvCxnSpPr>
          <p:nvPr/>
        </p:nvCxnSpPr>
        <p:spPr>
          <a:xfrm>
            <a:off x="1469587" y="167499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FC181C7-4926-4B72-A2C2-BB27AF653F46}"/>
              </a:ext>
            </a:extLst>
          </p:cNvPr>
          <p:cNvCxnSpPr>
            <a:cxnSpLocks/>
          </p:cNvCxnSpPr>
          <p:nvPr/>
        </p:nvCxnSpPr>
        <p:spPr>
          <a:xfrm>
            <a:off x="3066612" y="508961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161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</TotalTime>
  <Words>28</Words>
  <Application>Microsoft Office PowerPoint</Application>
  <PresentationFormat>Custom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Tomas Petricek</dc:creator>
  <cp:lastModifiedBy>Tomas Petricek</cp:lastModifiedBy>
  <cp:revision>9</cp:revision>
  <dcterms:created xsi:type="dcterms:W3CDTF">2019-04-01T09:29:46Z</dcterms:created>
  <dcterms:modified xsi:type="dcterms:W3CDTF">2020-05-01T22:48:44Z</dcterms:modified>
</cp:coreProperties>
</file>