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72026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296173"/>
            <a:ext cx="8262224" cy="2757347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4159854"/>
            <a:ext cx="7290197" cy="1912175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8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421669"/>
            <a:ext cx="2095932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421669"/>
            <a:ext cx="6166292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6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974512"/>
            <a:ext cx="8383727" cy="3294515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5300194"/>
            <a:ext cx="8383727" cy="1732508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/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6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2108344"/>
            <a:ext cx="4131112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2108344"/>
            <a:ext cx="4131112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5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21671"/>
            <a:ext cx="8383727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941510"/>
            <a:ext cx="4112126" cy="951504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893014"/>
            <a:ext cx="411212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941510"/>
            <a:ext cx="4132378" cy="951504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893014"/>
            <a:ext cx="4132378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2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528002"/>
            <a:ext cx="3135038" cy="1848009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1140341"/>
            <a:ext cx="4920883" cy="5628360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376011"/>
            <a:ext cx="3135038" cy="4401855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3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528002"/>
            <a:ext cx="3135038" cy="1848009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1140341"/>
            <a:ext cx="4920883" cy="5628360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376011"/>
            <a:ext cx="3135038" cy="4401855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421671"/>
            <a:ext cx="8383727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2108344"/>
            <a:ext cx="8383727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7340703"/>
            <a:ext cx="218705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4BBB6-9BD8-4D7C-BB9E-7BCEFC8BDD2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7340703"/>
            <a:ext cx="328058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7340703"/>
            <a:ext cx="218705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1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B85B2A21-FFD9-474F-B1A5-C0219F05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23" y="5689078"/>
            <a:ext cx="3846604" cy="1731520"/>
          </a:xfrm>
          <a:prstGeom prst="rect">
            <a:avLst/>
          </a:prstGeom>
        </p:spPr>
      </p:pic>
      <p:sp>
        <p:nvSpPr>
          <p:cNvPr id="101" name="Oval 100">
            <a:extLst>
              <a:ext uri="{FF2B5EF4-FFF2-40B4-BE49-F238E27FC236}">
                <a16:creationId xmlns:a16="http://schemas.microsoft.com/office/drawing/2014/main" id="{8D7BCCD1-032A-41A1-AD82-D0632CB13972}"/>
              </a:ext>
            </a:extLst>
          </p:cNvPr>
          <p:cNvSpPr/>
          <p:nvPr/>
        </p:nvSpPr>
        <p:spPr>
          <a:xfrm>
            <a:off x="127161" y="86809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BEC281A-710F-463A-A932-6540A97D40CF}"/>
              </a:ext>
            </a:extLst>
          </p:cNvPr>
          <p:cNvSpPr/>
          <p:nvPr/>
        </p:nvSpPr>
        <p:spPr>
          <a:xfrm>
            <a:off x="127160" y="2183217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DD3E3D3-D661-4D90-B808-66201102CC4B}"/>
              </a:ext>
            </a:extLst>
          </p:cNvPr>
          <p:cNvSpPr/>
          <p:nvPr/>
        </p:nvSpPr>
        <p:spPr>
          <a:xfrm>
            <a:off x="159529" y="4458813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8E26B00-C4E6-4595-9A56-96A21788DF2C}"/>
              </a:ext>
            </a:extLst>
          </p:cNvPr>
          <p:cNvSpPr/>
          <p:nvPr/>
        </p:nvSpPr>
        <p:spPr>
          <a:xfrm>
            <a:off x="4763166" y="86809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993629C-F81B-4981-8E59-359BEB6D2D9E}"/>
              </a:ext>
            </a:extLst>
          </p:cNvPr>
          <p:cNvSpPr/>
          <p:nvPr/>
        </p:nvSpPr>
        <p:spPr>
          <a:xfrm>
            <a:off x="4763165" y="2183216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72344B0-8922-44DA-8407-27B20F933C4F}"/>
              </a:ext>
            </a:extLst>
          </p:cNvPr>
          <p:cNvSpPr/>
          <p:nvPr/>
        </p:nvSpPr>
        <p:spPr>
          <a:xfrm>
            <a:off x="4763164" y="4458431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CC9C29-6F86-458D-87BA-3CDCB1FE9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76" y="452803"/>
            <a:ext cx="1133633" cy="3191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6E6E18-65FB-4724-879E-CDB1BF268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840" y="4783915"/>
            <a:ext cx="3929611" cy="9526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FF849B3-0076-477A-BB3A-BB3E817FC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880" y="3010429"/>
            <a:ext cx="3143689" cy="14480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834403E-A51F-495B-AE66-CC9C2CB13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884" y="812341"/>
            <a:ext cx="3143689" cy="115744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B6283F3-E646-4D34-A7EB-6D03ACFC8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884" y="2927487"/>
            <a:ext cx="3143689" cy="11526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D5A026D-7EEA-4F50-8550-A5FD4BA864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465" y="2517308"/>
            <a:ext cx="1981477" cy="34771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809381E-F5C3-4416-9D7A-50C4C46CC36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6640"/>
          <a:stretch/>
        </p:blipFill>
        <p:spPr>
          <a:xfrm>
            <a:off x="463876" y="5338115"/>
            <a:ext cx="3775397" cy="185763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C96CC66-EADD-4052-9A36-C9E8CAF289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928" y="4783915"/>
            <a:ext cx="2114550" cy="3714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2C3480F-421E-49D4-A4A7-DA29508638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3963" y="213300"/>
            <a:ext cx="2505075" cy="49053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58D2AFC-C16C-4BB0-B876-49D910FEB2C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8222"/>
          <a:stretch/>
        </p:blipFill>
        <p:spPr>
          <a:xfrm>
            <a:off x="5163963" y="771935"/>
            <a:ext cx="3707064" cy="143371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DD21C64-4656-4050-ADD9-6D46D1F442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63963" y="2499459"/>
            <a:ext cx="2419350" cy="5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2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8B58568-B844-ED35-399F-32754586D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5" y="3042245"/>
            <a:ext cx="4371156" cy="161709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0BE6FAA-60AB-C9F9-932B-7560EC881117}"/>
              </a:ext>
            </a:extLst>
          </p:cNvPr>
          <p:cNvSpPr/>
          <p:nvPr/>
        </p:nvSpPr>
        <p:spPr>
          <a:xfrm>
            <a:off x="71164" y="225877"/>
            <a:ext cx="261257" cy="26125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A16833-E745-C251-1998-F097F49F3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79" y="421707"/>
            <a:ext cx="4611220" cy="96692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C0E33F33-7980-2AB0-D0E5-79D134F98197}"/>
              </a:ext>
            </a:extLst>
          </p:cNvPr>
          <p:cNvSpPr/>
          <p:nvPr/>
        </p:nvSpPr>
        <p:spPr>
          <a:xfrm>
            <a:off x="71164" y="1146449"/>
            <a:ext cx="261257" cy="26125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7C9F49-397F-4CD9-8DC3-FA5D802BDD55}"/>
              </a:ext>
            </a:extLst>
          </p:cNvPr>
          <p:cNvSpPr/>
          <p:nvPr/>
        </p:nvSpPr>
        <p:spPr>
          <a:xfrm>
            <a:off x="71164" y="2707585"/>
            <a:ext cx="261257" cy="26125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B6219F-C408-7685-140E-61A0C2C2A70B}"/>
              </a:ext>
            </a:extLst>
          </p:cNvPr>
          <p:cNvSpPr/>
          <p:nvPr/>
        </p:nvSpPr>
        <p:spPr>
          <a:xfrm>
            <a:off x="71164" y="4478665"/>
            <a:ext cx="261257" cy="26125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D965555-9CC2-2419-1839-232DE553F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45" y="4750082"/>
            <a:ext cx="4804604" cy="19971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296796-816E-C632-6718-5220881EF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45" y="1489459"/>
            <a:ext cx="461455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2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1136</TotalTime>
  <Words>10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13</cp:revision>
  <dcterms:created xsi:type="dcterms:W3CDTF">2020-09-11T13:24:19Z</dcterms:created>
  <dcterms:modified xsi:type="dcterms:W3CDTF">2022-06-10T09:35:13Z</dcterms:modified>
</cp:coreProperties>
</file>