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7202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296173"/>
            <a:ext cx="8262224" cy="275734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4159854"/>
            <a:ext cx="7290197" cy="1912175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8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421669"/>
            <a:ext cx="2095932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421669"/>
            <a:ext cx="616629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974512"/>
            <a:ext cx="8383727" cy="3294515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5300194"/>
            <a:ext cx="8383727" cy="1732508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108344"/>
            <a:ext cx="4131112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108344"/>
            <a:ext cx="4131112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21671"/>
            <a:ext cx="8383727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941510"/>
            <a:ext cx="4112126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893014"/>
            <a:ext cx="41121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941510"/>
            <a:ext cx="4132378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893014"/>
            <a:ext cx="413237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28002"/>
            <a:ext cx="3135038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140341"/>
            <a:ext cx="4920883" cy="5628360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376011"/>
            <a:ext cx="3135038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28002"/>
            <a:ext cx="3135038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140341"/>
            <a:ext cx="4920883" cy="5628360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376011"/>
            <a:ext cx="3135038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421671"/>
            <a:ext cx="838372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108344"/>
            <a:ext cx="838372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7340703"/>
            <a:ext cx="218705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7340703"/>
            <a:ext cx="328058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7340703"/>
            <a:ext cx="218705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B85B2A21-FFD9-474F-B1A5-C0219F05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097" y="5736548"/>
            <a:ext cx="4080999" cy="1837031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8D7BCCD1-032A-41A1-AD82-D0632CB13972}"/>
              </a:ext>
            </a:extLst>
          </p:cNvPr>
          <p:cNvSpPr/>
          <p:nvPr/>
        </p:nvSpPr>
        <p:spPr>
          <a:xfrm>
            <a:off x="127161" y="86809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EC281A-710F-463A-A932-6540A97D40CF}"/>
              </a:ext>
            </a:extLst>
          </p:cNvPr>
          <p:cNvSpPr/>
          <p:nvPr/>
        </p:nvSpPr>
        <p:spPr>
          <a:xfrm>
            <a:off x="127160" y="2183217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D3E3D3-D661-4D90-B808-66201102CC4B}"/>
              </a:ext>
            </a:extLst>
          </p:cNvPr>
          <p:cNvSpPr/>
          <p:nvPr/>
        </p:nvSpPr>
        <p:spPr>
          <a:xfrm>
            <a:off x="159529" y="4458813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8E26B00-C4E6-4595-9A56-96A21788DF2C}"/>
              </a:ext>
            </a:extLst>
          </p:cNvPr>
          <p:cNvSpPr/>
          <p:nvPr/>
        </p:nvSpPr>
        <p:spPr>
          <a:xfrm>
            <a:off x="5058840" y="86809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993629C-F81B-4981-8E59-359BEB6D2D9E}"/>
              </a:ext>
            </a:extLst>
          </p:cNvPr>
          <p:cNvSpPr/>
          <p:nvPr/>
        </p:nvSpPr>
        <p:spPr>
          <a:xfrm>
            <a:off x="5058839" y="2183216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72344B0-8922-44DA-8407-27B20F933C4F}"/>
              </a:ext>
            </a:extLst>
          </p:cNvPr>
          <p:cNvSpPr/>
          <p:nvPr/>
        </p:nvSpPr>
        <p:spPr>
          <a:xfrm>
            <a:off x="5058838" y="4458431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C9C29-6F86-458D-87BA-3CDCB1FE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6" y="452803"/>
            <a:ext cx="1133633" cy="319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F72602-F922-40A6-AE6F-6E5987E9F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852" y="446433"/>
            <a:ext cx="2124372" cy="3096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6E6E18-65FB-4724-879E-CDB1BF268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514" y="4783915"/>
            <a:ext cx="3929611" cy="9526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F849B3-0076-477A-BB3A-BB3E817FC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514" y="790438"/>
            <a:ext cx="3143689" cy="14480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834403E-A51F-495B-AE66-CC9C2CB13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84" y="812341"/>
            <a:ext cx="3143689" cy="11574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B6283F3-E646-4D34-A7EB-6D03ACFC82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84" y="2927487"/>
            <a:ext cx="3143689" cy="11526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5A026D-7EEA-4F50-8550-A5FD4BA864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465" y="2517308"/>
            <a:ext cx="1981477" cy="3477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09381E-F5C3-4416-9D7A-50C4C46CC3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090" y="5376443"/>
            <a:ext cx="4043927" cy="185763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C96CC66-EADD-4052-9A36-C9E8CAF289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928" y="4783915"/>
            <a:ext cx="21145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2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7</cp:revision>
  <dcterms:created xsi:type="dcterms:W3CDTF">2020-09-11T13:24:19Z</dcterms:created>
  <dcterms:modified xsi:type="dcterms:W3CDTF">2021-03-22T00:59:19Z</dcterms:modified>
</cp:coreProperties>
</file>