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720263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296173"/>
            <a:ext cx="8262224" cy="2757347"/>
          </a:xfrm>
        </p:spPr>
        <p:txBody>
          <a:bodyPr anchor="b"/>
          <a:lstStyle>
            <a:lvl1pPr algn="ctr">
              <a:defRPr sz="6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4159854"/>
            <a:ext cx="7290197" cy="1912175"/>
          </a:xfrm>
        </p:spPr>
        <p:txBody>
          <a:bodyPr/>
          <a:lstStyle>
            <a:lvl1pPr marL="0" indent="0" algn="ctr">
              <a:buNone/>
              <a:defRPr sz="2551"/>
            </a:lvl1pPr>
            <a:lvl2pPr marL="486004" indent="0" algn="ctr">
              <a:buNone/>
              <a:defRPr sz="2126"/>
            </a:lvl2pPr>
            <a:lvl3pPr marL="972007" indent="0" algn="ctr">
              <a:buNone/>
              <a:defRPr sz="1913"/>
            </a:lvl3pPr>
            <a:lvl4pPr marL="1458011" indent="0" algn="ctr">
              <a:buNone/>
              <a:defRPr sz="1701"/>
            </a:lvl4pPr>
            <a:lvl5pPr marL="1944014" indent="0" algn="ctr">
              <a:buNone/>
              <a:defRPr sz="1701"/>
            </a:lvl5pPr>
            <a:lvl6pPr marL="2430018" indent="0" algn="ctr">
              <a:buNone/>
              <a:defRPr sz="1701"/>
            </a:lvl6pPr>
            <a:lvl7pPr marL="2916022" indent="0" algn="ctr">
              <a:buNone/>
              <a:defRPr sz="1701"/>
            </a:lvl7pPr>
            <a:lvl8pPr marL="3402025" indent="0" algn="ctr">
              <a:buNone/>
              <a:defRPr sz="1701"/>
            </a:lvl8pPr>
            <a:lvl9pPr marL="3888029" indent="0" algn="ctr">
              <a:buNone/>
              <a:defRPr sz="170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8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421669"/>
            <a:ext cx="2095932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421669"/>
            <a:ext cx="6166292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6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7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1974512"/>
            <a:ext cx="8383727" cy="3294515"/>
          </a:xfrm>
        </p:spPr>
        <p:txBody>
          <a:bodyPr anchor="b"/>
          <a:lstStyle>
            <a:lvl1pPr>
              <a:defRPr sz="6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5300194"/>
            <a:ext cx="8383727" cy="1732508"/>
          </a:xfrm>
        </p:spPr>
        <p:txBody>
          <a:bodyPr/>
          <a:lstStyle>
            <a:lvl1pPr marL="0" indent="0">
              <a:buNone/>
              <a:defRPr sz="2551">
                <a:solidFill>
                  <a:schemeClr val="tx1"/>
                </a:solidFill>
              </a:defRPr>
            </a:lvl1pPr>
            <a:lvl2pPr marL="486004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2pPr>
            <a:lvl3pPr marL="972007" indent="0">
              <a:buNone/>
              <a:defRPr sz="1913">
                <a:solidFill>
                  <a:schemeClr val="tx1">
                    <a:tint val="75000"/>
                  </a:schemeClr>
                </a:solidFill>
              </a:defRPr>
            </a:lvl3pPr>
            <a:lvl4pPr marL="1458011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4pPr>
            <a:lvl5pPr marL="1944014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5pPr>
            <a:lvl6pPr marL="243001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6pPr>
            <a:lvl7pPr marL="2916022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7pPr>
            <a:lvl8pPr marL="3402025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8pPr>
            <a:lvl9pPr marL="3888029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6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2108344"/>
            <a:ext cx="4131112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2108344"/>
            <a:ext cx="4131112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5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21671"/>
            <a:ext cx="8383727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941510"/>
            <a:ext cx="4112126" cy="951504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893014"/>
            <a:ext cx="4112126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941510"/>
            <a:ext cx="4132378" cy="951504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893014"/>
            <a:ext cx="4132378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2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0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7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528002"/>
            <a:ext cx="3135038" cy="1848009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1140341"/>
            <a:ext cx="4920883" cy="5628360"/>
          </a:xfrm>
        </p:spPr>
        <p:txBody>
          <a:bodyPr/>
          <a:lstStyle>
            <a:lvl1pPr>
              <a:defRPr sz="3402"/>
            </a:lvl1pPr>
            <a:lvl2pPr>
              <a:defRPr sz="2976"/>
            </a:lvl2pPr>
            <a:lvl3pPr>
              <a:defRPr sz="2551"/>
            </a:lvl3pPr>
            <a:lvl4pPr>
              <a:defRPr sz="2126"/>
            </a:lvl4pPr>
            <a:lvl5pPr>
              <a:defRPr sz="2126"/>
            </a:lvl5pPr>
            <a:lvl6pPr>
              <a:defRPr sz="2126"/>
            </a:lvl6pPr>
            <a:lvl7pPr>
              <a:defRPr sz="2126"/>
            </a:lvl7pPr>
            <a:lvl8pPr>
              <a:defRPr sz="2126"/>
            </a:lvl8pPr>
            <a:lvl9pPr>
              <a:defRPr sz="21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376011"/>
            <a:ext cx="3135038" cy="4401855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3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528002"/>
            <a:ext cx="3135038" cy="1848009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1140341"/>
            <a:ext cx="4920883" cy="5628360"/>
          </a:xfrm>
        </p:spPr>
        <p:txBody>
          <a:bodyPr anchor="t"/>
          <a:lstStyle>
            <a:lvl1pPr marL="0" indent="0">
              <a:buNone/>
              <a:defRPr sz="3402"/>
            </a:lvl1pPr>
            <a:lvl2pPr marL="486004" indent="0">
              <a:buNone/>
              <a:defRPr sz="2976"/>
            </a:lvl2pPr>
            <a:lvl3pPr marL="972007" indent="0">
              <a:buNone/>
              <a:defRPr sz="2551"/>
            </a:lvl3pPr>
            <a:lvl4pPr marL="1458011" indent="0">
              <a:buNone/>
              <a:defRPr sz="2126"/>
            </a:lvl4pPr>
            <a:lvl5pPr marL="1944014" indent="0">
              <a:buNone/>
              <a:defRPr sz="2126"/>
            </a:lvl5pPr>
            <a:lvl6pPr marL="2430018" indent="0">
              <a:buNone/>
              <a:defRPr sz="2126"/>
            </a:lvl6pPr>
            <a:lvl7pPr marL="2916022" indent="0">
              <a:buNone/>
              <a:defRPr sz="2126"/>
            </a:lvl7pPr>
            <a:lvl8pPr marL="3402025" indent="0">
              <a:buNone/>
              <a:defRPr sz="2126"/>
            </a:lvl8pPr>
            <a:lvl9pPr marL="3888029" indent="0">
              <a:buNone/>
              <a:defRPr sz="212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376011"/>
            <a:ext cx="3135038" cy="4401855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5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421671"/>
            <a:ext cx="8383727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2108344"/>
            <a:ext cx="8383727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7340703"/>
            <a:ext cx="2187059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4BBB6-9BD8-4D7C-BB9E-7BCEFC8BDD28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7340703"/>
            <a:ext cx="3280589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7340703"/>
            <a:ext cx="2187059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1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72007" rtl="0" eaLnBrk="1" latinLnBrk="0" hangingPunct="1">
        <a:lnSpc>
          <a:spcPct val="90000"/>
        </a:lnSpc>
        <a:spcBef>
          <a:spcPct val="0"/>
        </a:spcBef>
        <a:buNone/>
        <a:defRPr sz="46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002" indent="-243002" algn="l" defTabSz="972007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29005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15009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70101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2187016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315902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645027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4131031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1pPr>
      <a:lvl2pPr marL="48600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2pPr>
      <a:lvl3pPr marL="972007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3pPr>
      <a:lvl4pPr marL="1458011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194401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430018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2916022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402025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3888029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>
            <a:extLst>
              <a:ext uri="{FF2B5EF4-FFF2-40B4-BE49-F238E27FC236}">
                <a16:creationId xmlns:a16="http://schemas.microsoft.com/office/drawing/2014/main" id="{B85B2A21-FFD9-474F-B1A5-C0219F05F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423" y="5689078"/>
            <a:ext cx="3846604" cy="1731520"/>
          </a:xfrm>
          <a:prstGeom prst="rect">
            <a:avLst/>
          </a:prstGeom>
        </p:spPr>
      </p:pic>
      <p:sp>
        <p:nvSpPr>
          <p:cNvPr id="101" name="Oval 100">
            <a:extLst>
              <a:ext uri="{FF2B5EF4-FFF2-40B4-BE49-F238E27FC236}">
                <a16:creationId xmlns:a16="http://schemas.microsoft.com/office/drawing/2014/main" id="{8D7BCCD1-032A-41A1-AD82-D0632CB13972}"/>
              </a:ext>
            </a:extLst>
          </p:cNvPr>
          <p:cNvSpPr/>
          <p:nvPr/>
        </p:nvSpPr>
        <p:spPr>
          <a:xfrm>
            <a:off x="127161" y="86809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BEC281A-710F-463A-A932-6540A97D40CF}"/>
              </a:ext>
            </a:extLst>
          </p:cNvPr>
          <p:cNvSpPr/>
          <p:nvPr/>
        </p:nvSpPr>
        <p:spPr>
          <a:xfrm>
            <a:off x="127160" y="2183217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DD3E3D3-D661-4D90-B808-66201102CC4B}"/>
              </a:ext>
            </a:extLst>
          </p:cNvPr>
          <p:cNvSpPr/>
          <p:nvPr/>
        </p:nvSpPr>
        <p:spPr>
          <a:xfrm>
            <a:off x="159529" y="4458813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8E26B00-C4E6-4595-9A56-96A21788DF2C}"/>
              </a:ext>
            </a:extLst>
          </p:cNvPr>
          <p:cNvSpPr/>
          <p:nvPr/>
        </p:nvSpPr>
        <p:spPr>
          <a:xfrm>
            <a:off x="4763166" y="86809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993629C-F81B-4981-8E59-359BEB6D2D9E}"/>
              </a:ext>
            </a:extLst>
          </p:cNvPr>
          <p:cNvSpPr/>
          <p:nvPr/>
        </p:nvSpPr>
        <p:spPr>
          <a:xfrm>
            <a:off x="4763165" y="2183216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72344B0-8922-44DA-8407-27B20F933C4F}"/>
              </a:ext>
            </a:extLst>
          </p:cNvPr>
          <p:cNvSpPr/>
          <p:nvPr/>
        </p:nvSpPr>
        <p:spPr>
          <a:xfrm>
            <a:off x="4763164" y="4458431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CC9C29-6F86-458D-87BA-3CDCB1FE9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76" y="452803"/>
            <a:ext cx="1133633" cy="3191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6E6E18-65FB-4724-879E-CDB1BF268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840" y="4783915"/>
            <a:ext cx="3929611" cy="9526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FF849B3-0076-477A-BB3A-BB3E817FC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5880" y="3010429"/>
            <a:ext cx="3143689" cy="144800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834403E-A51F-495B-AE66-CC9C2CB13D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884" y="812341"/>
            <a:ext cx="3143689" cy="115744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B6283F3-E646-4D34-A7EB-6D03ACFC82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884" y="2927487"/>
            <a:ext cx="3143689" cy="115268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D5A026D-7EEA-4F50-8550-A5FD4BA864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465" y="2517308"/>
            <a:ext cx="1981477" cy="34771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809381E-F5C3-4416-9D7A-50C4C46CC36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6640"/>
          <a:stretch/>
        </p:blipFill>
        <p:spPr>
          <a:xfrm>
            <a:off x="463876" y="5338115"/>
            <a:ext cx="3775397" cy="185763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C96CC66-EADD-4052-9A36-C9E8CAF289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3928" y="4783915"/>
            <a:ext cx="2114550" cy="37147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2C3480F-421E-49D4-A4A7-DA29508638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63963" y="213300"/>
            <a:ext cx="2505075" cy="49053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58D2AFC-C16C-4BB0-B876-49D910FEB2C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8222"/>
          <a:stretch/>
        </p:blipFill>
        <p:spPr>
          <a:xfrm>
            <a:off x="5163963" y="771935"/>
            <a:ext cx="3707064" cy="143371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DD21C64-4656-4050-ADD9-6D46D1F4429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63963" y="2499459"/>
            <a:ext cx="2419350" cy="51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22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536</TotalTime>
  <Words>6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10</cp:revision>
  <dcterms:created xsi:type="dcterms:W3CDTF">2020-09-11T13:24:19Z</dcterms:created>
  <dcterms:modified xsi:type="dcterms:W3CDTF">2021-03-22T09:01:01Z</dcterms:modified>
</cp:coreProperties>
</file>