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FF3-925D-4082-9E6E-A916DD2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CB0BA-5076-4A96-B939-6CEF2E47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2D2-24F5-488A-B712-018491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ECBA-7A27-4C05-8754-0B371A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B50-22F6-4517-BB1E-CCCD78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7C4-164B-4D74-AC8C-633633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4C05-9164-41A7-BB7A-B3E48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63-EF1A-42AD-95CD-D56802B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D7C6-82ED-44E5-8A82-94E7D04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1488-9AE7-4997-926A-E9319E4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9B39-96C0-4338-8B8D-2B792BD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58AE-2E35-4737-9112-3738858C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1E34-D0DA-4453-A533-23A2D37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A20-6400-4E87-B0A2-EC61B52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DCD6-1A74-442B-9BE4-1F6F498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0F1-34AD-45BD-8AED-E1B562D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FB3C-DB60-4F3A-A1EA-72984DD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0A93-A90D-4A57-8A55-57F2662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761-3D99-4F74-AC11-AFB8DBC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AB2A-58B0-476B-977E-5C2C8D6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C7F-97E9-462B-BA9E-AD0BFB4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90-D4E2-432B-92B1-E1E9D032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AB13-6639-4192-B70B-9DFFB60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8E1-327E-4313-B043-7509930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828-0D8B-4FCA-9824-F0C36C0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2B1-B7B3-4A3E-A602-D0D9077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10B-D53C-4257-A603-D2B801B4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8661-72CD-4964-9595-A54F64B7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6906-79F3-42B8-9877-9B80F08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6C72-9361-4E6F-AC1B-A6412D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880F-59EB-440B-BE0B-4DEE037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D05-CFE1-47F0-BE48-2AC10D4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6C5-9274-461F-9733-63D7B1A4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055C-82DB-46D9-8B00-58D2C7D4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F5AC-F4B6-4519-A844-2C7B62B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B86-E067-44CC-A073-FD62CFDD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0E95-2D57-4272-B618-D79D839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7B2-6588-475F-B1FD-888D891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DDFA7-7BD1-4681-AB71-3D90379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6B3-73F6-44B3-94C8-6A0023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8999-37AE-44B1-ADD3-B3BBFBB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7D2B-BC51-4E29-8871-A66846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778F-70C9-4F20-B811-3F68773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E635-1AB2-48AD-8303-DDA151A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42-EB31-4E33-AD07-A87B4D4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7DA-FE10-4ACB-8BB6-ECAC6A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6B5-7EF7-4EA3-B094-96E31BB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638-A86C-495F-B921-DFCBE36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3813-C8A0-470B-80B9-CD19E6CE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B90-F3C1-4AF6-B709-932DF86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2AA3-C4D9-4855-8E1B-964A360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B0FB-5FD8-4860-B22F-BBC6ED4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2B8-7714-4E6C-AAB3-78F42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38EF-8139-43E4-9CFF-9245F01E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5FB-66E2-4B45-B4BD-C0BD6D4C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E14-EDB7-4A9F-9CF9-3171D37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204F-7CB2-4D4A-A755-D4A4DD6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E6E-F174-4C3F-8954-6A7FA9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0DEB-221F-4D4F-805D-E81E8976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F692-740B-4636-91E1-1E310A7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DD6-685C-4DD2-809A-B27A1FB4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219B-7441-422C-8DCF-B69CF4F9A20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5538-04EC-47D6-8432-80F6A95F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835-7ADE-4384-ADB8-506A427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4" y="923110"/>
            <a:ext cx="4749068" cy="5011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6" y="2706259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9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2" y="5191828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7" y="226857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31" y="244500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30" y="481407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36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604" y="918375"/>
            <a:ext cx="4749068" cy="4319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6" y="2706259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9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2" y="4656986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7" y="226857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31" y="244500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30" y="427922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94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C74CA-96DD-4B13-A346-B481A8C5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605" y="1086073"/>
            <a:ext cx="6144123" cy="40197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6" y="2706259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source code in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7140849" y="1754443"/>
            <a:ext cx="1502818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Programming via iterative prompting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697722" y="4786996"/>
            <a:ext cx="1414381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preview of results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7" y="226857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7427756" y="2290788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261154" y="465636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715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63E8307-62E1-4629-9363-6EA07AEE2104}"/>
              </a:ext>
            </a:extLst>
          </p:cNvPr>
          <p:cNvSpPr/>
          <p:nvPr/>
        </p:nvSpPr>
        <p:spPr>
          <a:xfrm rot="16200000" flipV="1">
            <a:off x="3445744" y="3560255"/>
            <a:ext cx="1539175" cy="435798"/>
          </a:xfrm>
          <a:prstGeom prst="parallelogram">
            <a:avLst>
              <a:gd name="adj" fmla="val 125124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28DC3-BCA3-42B6-A4FB-C78B3C212740}"/>
              </a:ext>
            </a:extLst>
          </p:cNvPr>
          <p:cNvCxnSpPr>
            <a:cxnSpLocks/>
          </p:cNvCxnSpPr>
          <p:nvPr/>
        </p:nvCxnSpPr>
        <p:spPr>
          <a:xfrm>
            <a:off x="3059502" y="3398629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8D025-481E-455B-8F7A-E102D34B8154}"/>
              </a:ext>
            </a:extLst>
          </p:cNvPr>
          <p:cNvCxnSpPr>
            <a:cxnSpLocks/>
          </p:cNvCxnSpPr>
          <p:nvPr/>
        </p:nvCxnSpPr>
        <p:spPr>
          <a:xfrm flipH="1">
            <a:off x="3059505" y="4544370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60EAB-3B9B-4F46-8A54-CC03DA8A1AF6}"/>
              </a:ext>
            </a:extLst>
          </p:cNvPr>
          <p:cNvCxnSpPr>
            <a:cxnSpLocks/>
          </p:cNvCxnSpPr>
          <p:nvPr/>
        </p:nvCxnSpPr>
        <p:spPr>
          <a:xfrm flipH="1">
            <a:off x="3059505" y="3863856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A2AFF8-45C7-4B90-8235-0D7DA3D19B45}"/>
              </a:ext>
            </a:extLst>
          </p:cNvPr>
          <p:cNvSpPr txBox="1"/>
          <p:nvPr/>
        </p:nvSpPr>
        <p:spPr>
          <a:xfrm>
            <a:off x="3298642" y="3525830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A25D-2D0D-4D07-9022-F4CC6AEB69C1}"/>
              </a:ext>
            </a:extLst>
          </p:cNvPr>
          <p:cNvSpPr txBox="1"/>
          <p:nvPr/>
        </p:nvSpPr>
        <p:spPr>
          <a:xfrm>
            <a:off x="2623679" y="311188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D862A-19C2-45BF-801D-11AB3468A860}"/>
              </a:ext>
            </a:extLst>
          </p:cNvPr>
          <p:cNvSpPr txBox="1"/>
          <p:nvPr/>
        </p:nvSpPr>
        <p:spPr>
          <a:xfrm>
            <a:off x="4404309" y="457462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D0DC4-2C72-46A0-8A46-D7865122EB6C}"/>
              </a:ext>
            </a:extLst>
          </p:cNvPr>
          <p:cNvSpPr txBox="1"/>
          <p:nvPr/>
        </p:nvSpPr>
        <p:spPr>
          <a:xfrm>
            <a:off x="3780171" y="457462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DD3169-D4F2-4224-90E1-09847A88FF82}"/>
              </a:ext>
            </a:extLst>
          </p:cNvPr>
          <p:cNvSpPr txBox="1"/>
          <p:nvPr/>
        </p:nvSpPr>
        <p:spPr>
          <a:xfrm>
            <a:off x="2557396" y="3831236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D38B0-1575-4835-8D38-DA50D57F27DD}"/>
              </a:ext>
            </a:extLst>
          </p:cNvPr>
          <p:cNvCxnSpPr>
            <a:cxnSpLocks/>
          </p:cNvCxnSpPr>
          <p:nvPr/>
        </p:nvCxnSpPr>
        <p:spPr>
          <a:xfrm flipH="1">
            <a:off x="3997432" y="3450288"/>
            <a:ext cx="435798" cy="554067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28A1A-5A7E-4B65-AF36-6F0909A64ACB}"/>
              </a:ext>
            </a:extLst>
          </p:cNvPr>
          <p:cNvCxnSpPr>
            <a:cxnSpLocks/>
          </p:cNvCxnSpPr>
          <p:nvPr/>
        </p:nvCxnSpPr>
        <p:spPr>
          <a:xfrm flipH="1">
            <a:off x="3020492" y="4004352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4C5FB-4DAC-409D-A64B-08E5D1C2EFE9}"/>
              </a:ext>
            </a:extLst>
          </p:cNvPr>
          <p:cNvCxnSpPr>
            <a:cxnSpLocks/>
          </p:cNvCxnSpPr>
          <p:nvPr/>
        </p:nvCxnSpPr>
        <p:spPr>
          <a:xfrm flipV="1">
            <a:off x="4002816" y="4502145"/>
            <a:ext cx="0" cy="7688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67041D65-4194-4E4F-A1FE-E1B5AB750016}"/>
              </a:ext>
            </a:extLst>
          </p:cNvPr>
          <p:cNvSpPr/>
          <p:nvPr/>
        </p:nvSpPr>
        <p:spPr>
          <a:xfrm rot="16200000" flipV="1">
            <a:off x="6434605" y="2968182"/>
            <a:ext cx="824383" cy="1649160"/>
          </a:xfrm>
          <a:prstGeom prst="parallelogram">
            <a:avLst>
              <a:gd name="adj" fmla="val 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52B11D-01E9-450F-A30C-FF61A12E4F73}"/>
              </a:ext>
            </a:extLst>
          </p:cNvPr>
          <p:cNvCxnSpPr>
            <a:cxnSpLocks/>
          </p:cNvCxnSpPr>
          <p:nvPr/>
        </p:nvCxnSpPr>
        <p:spPr>
          <a:xfrm>
            <a:off x="5757392" y="3395257"/>
            <a:ext cx="0" cy="1145743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4BF782-689D-4FCB-88BB-639E6D238332}"/>
              </a:ext>
            </a:extLst>
          </p:cNvPr>
          <p:cNvCxnSpPr>
            <a:cxnSpLocks/>
          </p:cNvCxnSpPr>
          <p:nvPr/>
        </p:nvCxnSpPr>
        <p:spPr>
          <a:xfrm flipH="1">
            <a:off x="5757395" y="4540998"/>
            <a:ext cx="178062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388476-2302-4FAD-8207-B8D32C5DF2DB}"/>
              </a:ext>
            </a:extLst>
          </p:cNvPr>
          <p:cNvCxnSpPr>
            <a:cxnSpLocks/>
          </p:cNvCxnSpPr>
          <p:nvPr/>
        </p:nvCxnSpPr>
        <p:spPr>
          <a:xfrm flipH="1">
            <a:off x="5757395" y="3860484"/>
            <a:ext cx="535255" cy="680514"/>
          </a:xfrm>
          <a:prstGeom prst="line">
            <a:avLst/>
          </a:prstGeom>
          <a:ln w="12700">
            <a:solidFill>
              <a:schemeClr val="tx1"/>
            </a:solidFill>
            <a:headEnd type="arrow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BA2A30-5B32-4A6E-89DC-7C62AE9D1774}"/>
              </a:ext>
            </a:extLst>
          </p:cNvPr>
          <p:cNvSpPr txBox="1"/>
          <p:nvPr/>
        </p:nvSpPr>
        <p:spPr>
          <a:xfrm>
            <a:off x="6273776" y="3772550"/>
            <a:ext cx="63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05236A-38FF-4799-B226-BD05D0204439}"/>
              </a:ext>
            </a:extLst>
          </p:cNvPr>
          <p:cNvSpPr txBox="1"/>
          <p:nvPr/>
        </p:nvSpPr>
        <p:spPr>
          <a:xfrm>
            <a:off x="5321569" y="3108513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BEC819-AB8F-4B08-B42B-36EEFB70E093}"/>
              </a:ext>
            </a:extLst>
          </p:cNvPr>
          <p:cNvSpPr txBox="1"/>
          <p:nvPr/>
        </p:nvSpPr>
        <p:spPr>
          <a:xfrm>
            <a:off x="7102199" y="4571252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C3894C-A3F2-403B-A79E-65B6BD3C90D4}"/>
              </a:ext>
            </a:extLst>
          </p:cNvPr>
          <p:cNvSpPr txBox="1"/>
          <p:nvPr/>
        </p:nvSpPr>
        <p:spPr>
          <a:xfrm>
            <a:off x="5978699" y="4168264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3A476-A7F5-42A7-9E6A-A7CD70F4C27B}"/>
              </a:ext>
            </a:extLst>
          </p:cNvPr>
          <p:cNvSpPr txBox="1"/>
          <p:nvPr/>
        </p:nvSpPr>
        <p:spPr>
          <a:xfrm>
            <a:off x="5255286" y="3827865"/>
            <a:ext cx="8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9556D0-1F79-4DB8-BD51-01497A53E34E}"/>
              </a:ext>
            </a:extLst>
          </p:cNvPr>
          <p:cNvCxnSpPr>
            <a:cxnSpLocks/>
          </p:cNvCxnSpPr>
          <p:nvPr/>
        </p:nvCxnSpPr>
        <p:spPr>
          <a:xfrm flipH="1">
            <a:off x="6022216" y="3768380"/>
            <a:ext cx="1649161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7D0F57-7B2E-480E-BAFF-33C6CEBCD50E}"/>
              </a:ext>
            </a:extLst>
          </p:cNvPr>
          <p:cNvCxnSpPr>
            <a:cxnSpLocks/>
          </p:cNvCxnSpPr>
          <p:nvPr/>
        </p:nvCxnSpPr>
        <p:spPr>
          <a:xfrm flipH="1">
            <a:off x="5718382" y="4000980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8311EF-890C-457B-9BAB-2E4A8A18CC29}"/>
              </a:ext>
            </a:extLst>
          </p:cNvPr>
          <p:cNvCxnSpPr>
            <a:cxnSpLocks/>
          </p:cNvCxnSpPr>
          <p:nvPr/>
        </p:nvCxnSpPr>
        <p:spPr>
          <a:xfrm flipH="1">
            <a:off x="5983756" y="4204953"/>
            <a:ext cx="82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2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4778B9-5C68-4DCC-8284-5057A44DB598}"/>
              </a:ext>
            </a:extLst>
          </p:cNvPr>
          <p:cNvSpPr/>
          <p:nvPr/>
        </p:nvSpPr>
        <p:spPr>
          <a:xfrm>
            <a:off x="1840022" y="2027422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FA35-E06E-4B87-BE7D-E64A14A26A8F}"/>
              </a:ext>
            </a:extLst>
          </p:cNvPr>
          <p:cNvSpPr txBox="1"/>
          <p:nvPr/>
        </p:nvSpPr>
        <p:spPr>
          <a:xfrm>
            <a:off x="1468254" y="1741675"/>
            <a:ext cx="74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73A3D-CA7A-40EE-BF9C-88316C340E1A}"/>
              </a:ext>
            </a:extLst>
          </p:cNvPr>
          <p:cNvSpPr/>
          <p:nvPr/>
        </p:nvSpPr>
        <p:spPr>
          <a:xfrm>
            <a:off x="3180279" y="130348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32520-A168-46B5-AF9F-6CB1B27FB819}"/>
              </a:ext>
            </a:extLst>
          </p:cNvPr>
          <p:cNvSpPr/>
          <p:nvPr/>
        </p:nvSpPr>
        <p:spPr>
          <a:xfrm>
            <a:off x="3180050" y="202742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A90FE-D1B9-45A7-8F2A-A196E435AE5F}"/>
              </a:ext>
            </a:extLst>
          </p:cNvPr>
          <p:cNvSpPr/>
          <p:nvPr/>
        </p:nvSpPr>
        <p:spPr>
          <a:xfrm>
            <a:off x="3180050" y="275136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A3D4-7883-4D5C-A9A1-E3E0B2483661}"/>
              </a:ext>
            </a:extLst>
          </p:cNvPr>
          <p:cNvSpPr txBox="1"/>
          <p:nvPr/>
        </p:nvSpPr>
        <p:spPr>
          <a:xfrm>
            <a:off x="2646825" y="1037813"/>
            <a:ext cx="116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7D6A2-86EB-4F51-8D95-2A6AFFCAA0CC}"/>
              </a:ext>
            </a:extLst>
          </p:cNvPr>
          <p:cNvSpPr/>
          <p:nvPr/>
        </p:nvSpPr>
        <p:spPr>
          <a:xfrm>
            <a:off x="4520078" y="2027423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274A1-FE86-4D3D-8F30-D4EC8D3932E8}"/>
              </a:ext>
            </a:extLst>
          </p:cNvPr>
          <p:cNvSpPr txBox="1"/>
          <p:nvPr/>
        </p:nvSpPr>
        <p:spPr>
          <a:xfrm>
            <a:off x="3917661" y="1784311"/>
            <a:ext cx="20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Day of The Moon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4DB4C-7F88-4162-9FD5-F756919C9851}"/>
              </a:ext>
            </a:extLst>
          </p:cNvPr>
          <p:cNvSpPr txBox="1"/>
          <p:nvPr/>
        </p:nvSpPr>
        <p:spPr>
          <a:xfrm>
            <a:off x="2680169" y="1784312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River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94B4F-576F-44E5-B129-E77F543BC942}"/>
              </a:ext>
            </a:extLst>
          </p:cNvPr>
          <p:cNvSpPr txBox="1"/>
          <p:nvPr/>
        </p:nvSpPr>
        <p:spPr>
          <a:xfrm>
            <a:off x="3385583" y="2664249"/>
            <a:ext cx="10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Silence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CB9F50-294D-4DCB-859E-4CBC8BD6C07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942787" y="2078806"/>
            <a:ext cx="1237260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FFB6A2-86F3-4BF3-BC8D-152629427E9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42789" y="2078806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C7E478-6373-425E-86E4-B8A9580C23D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942787" y="1354867"/>
            <a:ext cx="1237490" cy="723939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693B9-88E0-49CE-97C0-685FA55221E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282814" y="2078807"/>
            <a:ext cx="1237262" cy="72394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9333B-D5BE-41D9-A067-C625C81881E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282817" y="2078806"/>
            <a:ext cx="1237261" cy="1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C1A96F-F0D3-4106-91EC-846D119B72F4}"/>
              </a:ext>
            </a:extLst>
          </p:cNvPr>
          <p:cNvCxnSpPr>
            <a:cxnSpLocks/>
            <a:stCxn id="7" idx="6"/>
            <a:endCxn id="52" idx="2"/>
          </p:cNvCxnSpPr>
          <p:nvPr/>
        </p:nvCxnSpPr>
        <p:spPr>
          <a:xfrm flipV="1">
            <a:off x="3283047" y="1353424"/>
            <a:ext cx="1237031" cy="1442"/>
          </a:xfrm>
          <a:prstGeom prst="straightConnector1">
            <a:avLst/>
          </a:prstGeom>
          <a:ln w="12700">
            <a:solidFill>
              <a:schemeClr val="tx1">
                <a:alpha val="6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A3506B2-2B1C-4F76-AF8E-BAD375934AD6}"/>
              </a:ext>
            </a:extLst>
          </p:cNvPr>
          <p:cNvSpPr/>
          <p:nvPr/>
        </p:nvSpPr>
        <p:spPr>
          <a:xfrm>
            <a:off x="4520078" y="1302042"/>
            <a:ext cx="102767" cy="102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6858F-6CA6-4785-89EA-6FC464B14A53}"/>
              </a:ext>
            </a:extLst>
          </p:cNvPr>
          <p:cNvSpPr txBox="1"/>
          <p:nvPr/>
        </p:nvSpPr>
        <p:spPr>
          <a:xfrm>
            <a:off x="4111501" y="1032970"/>
            <a:ext cx="149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 Wolf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41256-6D15-47C9-B99F-D1FCD00ACF11}"/>
              </a:ext>
            </a:extLst>
          </p:cNvPr>
          <p:cNvSpPr txBox="1"/>
          <p:nvPr/>
        </p:nvSpPr>
        <p:spPr>
          <a:xfrm>
            <a:off x="2077292" y="2078805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B15D49-8A0C-4606-8505-D901005CB93A}"/>
              </a:ext>
            </a:extLst>
          </p:cNvPr>
          <p:cNvSpPr txBox="1"/>
          <p:nvPr/>
        </p:nvSpPr>
        <p:spPr>
          <a:xfrm>
            <a:off x="3173966" y="2078806"/>
            <a:ext cx="110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</a:p>
        </p:txBody>
      </p:sp>
    </p:spTree>
    <p:extLst>
      <p:ext uri="{BB962C8B-B14F-4D97-AF65-F5344CB8AC3E}">
        <p14:creationId xmlns:p14="http://schemas.microsoft.com/office/powerpoint/2010/main" val="41032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78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16</cp:revision>
  <dcterms:created xsi:type="dcterms:W3CDTF">2020-03-03T23:00:23Z</dcterms:created>
  <dcterms:modified xsi:type="dcterms:W3CDTF">2020-09-12T22:29:31Z</dcterms:modified>
</cp:coreProperties>
</file>