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62004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296173"/>
            <a:ext cx="12150329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4159854"/>
            <a:ext cx="12150329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421669"/>
            <a:ext cx="3493219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421669"/>
            <a:ext cx="10277153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9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974511"/>
            <a:ext cx="13972878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5300193"/>
            <a:ext cx="13972878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2108344"/>
            <a:ext cx="688518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2108344"/>
            <a:ext cx="688518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421669"/>
            <a:ext cx="13972878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941510"/>
            <a:ext cx="6853544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893014"/>
            <a:ext cx="6853544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941510"/>
            <a:ext cx="688729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893014"/>
            <a:ext cx="688729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28002"/>
            <a:ext cx="522506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140340"/>
            <a:ext cx="8201472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376011"/>
            <a:ext cx="522506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528002"/>
            <a:ext cx="522506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140340"/>
            <a:ext cx="8201472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376011"/>
            <a:ext cx="522506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421669"/>
            <a:ext cx="13972878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2108344"/>
            <a:ext cx="13972878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7340702"/>
            <a:ext cx="364509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4BBB6-9BD8-4D7C-BB9E-7BCEFC8BDD28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7340702"/>
            <a:ext cx="546764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7340702"/>
            <a:ext cx="364509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1A6DD-5BEA-49AD-8253-D747D520D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6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511" y="5689078"/>
            <a:ext cx="3846604" cy="1731520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3367250" y="8681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3367250" y="2183218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3399618" y="445881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8003255" y="86810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8003255" y="2183218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8003253" y="4458433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65" y="452803"/>
            <a:ext cx="1133633" cy="319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E6E18-65FB-4724-879E-CDB1BF26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929" y="4783917"/>
            <a:ext cx="3929611" cy="952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969" y="3010429"/>
            <a:ext cx="3143689" cy="144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34403E-A51F-495B-AE66-CC9C2CB13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9973" y="812342"/>
            <a:ext cx="3143689" cy="1157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6283F3-E646-4D34-A7EB-6D03ACFC82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973" y="2927488"/>
            <a:ext cx="3143689" cy="1152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555" y="2517310"/>
            <a:ext cx="1981477" cy="3477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9381E-F5C3-4416-9D7A-50C4C46CC3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640"/>
          <a:stretch/>
        </p:blipFill>
        <p:spPr>
          <a:xfrm>
            <a:off x="3703965" y="5338116"/>
            <a:ext cx="3775397" cy="18576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96CC66-EADD-4052-9A36-C9E8CAF28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4016" y="4783917"/>
            <a:ext cx="2114550" cy="3714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C3480F-421E-49D4-A4A7-DA295086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04052" y="213300"/>
            <a:ext cx="2505075" cy="490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8D2AFC-C16C-4BB0-B876-49D910FEB2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8222"/>
          <a:stretch/>
        </p:blipFill>
        <p:spPr>
          <a:xfrm>
            <a:off x="8404051" y="771936"/>
            <a:ext cx="3707064" cy="14337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D21C64-4656-4050-ADD9-6D46D1F44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04051" y="2499460"/>
            <a:ext cx="2419350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B85B2A21-FFD9-474F-B1A5-C0219F05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698" y="3946003"/>
            <a:ext cx="3846604" cy="1731520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8D7BCCD1-032A-41A1-AD82-D0632CB13972}"/>
              </a:ext>
            </a:extLst>
          </p:cNvPr>
          <p:cNvSpPr/>
          <p:nvPr/>
        </p:nvSpPr>
        <p:spPr>
          <a:xfrm>
            <a:off x="127631" y="521277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BEC281A-710F-463A-A932-6540A97D40CF}"/>
              </a:ext>
            </a:extLst>
          </p:cNvPr>
          <p:cNvSpPr/>
          <p:nvPr/>
        </p:nvSpPr>
        <p:spPr>
          <a:xfrm>
            <a:off x="124818" y="2846192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D3E3D3-D661-4D90-B808-66201102CC4B}"/>
              </a:ext>
            </a:extLst>
          </p:cNvPr>
          <p:cNvSpPr/>
          <p:nvPr/>
        </p:nvSpPr>
        <p:spPr>
          <a:xfrm>
            <a:off x="3059438" y="158366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8E26B00-C4E6-4595-9A56-96A21788DF2C}"/>
              </a:ext>
            </a:extLst>
          </p:cNvPr>
          <p:cNvSpPr/>
          <p:nvPr/>
        </p:nvSpPr>
        <p:spPr>
          <a:xfrm>
            <a:off x="3059438" y="311914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993629C-F81B-4981-8E59-359BEB6D2D9E}"/>
              </a:ext>
            </a:extLst>
          </p:cNvPr>
          <p:cNvSpPr/>
          <p:nvPr/>
        </p:nvSpPr>
        <p:spPr>
          <a:xfrm>
            <a:off x="6981240" y="95664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72344B0-8922-44DA-8407-27B20F933C4F}"/>
              </a:ext>
            </a:extLst>
          </p:cNvPr>
          <p:cNvSpPr/>
          <p:nvPr/>
        </p:nvSpPr>
        <p:spPr>
          <a:xfrm>
            <a:off x="6981239" y="2610179"/>
            <a:ext cx="261257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C9C29-6F86-458D-87BA-3CDCB1FE9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7270"/>
            <a:ext cx="1133633" cy="3191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6E6E18-65FB-4724-879E-CDB1BF268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734" y="3074900"/>
            <a:ext cx="3929611" cy="9526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FF849B3-0076-477A-BB3A-BB3E817F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40" y="958713"/>
            <a:ext cx="3143689" cy="144800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834403E-A51F-495B-AE66-CC9C2CB13D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631" y="1249266"/>
            <a:ext cx="2436734" cy="115744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B6283F3-E646-4D34-A7EB-6D03ACFC8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18" y="3604253"/>
            <a:ext cx="2439547" cy="1152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5A026D-7EEA-4F50-8550-A5FD4BA864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7" y="3180284"/>
            <a:ext cx="1981477" cy="34771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09381E-F5C3-4416-9D7A-50C4C46CC36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640"/>
          <a:stretch/>
        </p:blipFill>
        <p:spPr>
          <a:xfrm>
            <a:off x="2978020" y="1037668"/>
            <a:ext cx="3775397" cy="18576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C96CC66-EADD-4052-9A36-C9E8CAF289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8071" y="483469"/>
            <a:ext cx="2114550" cy="37147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2C3480F-421E-49D4-A4A7-DA295086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78021" y="3604253"/>
            <a:ext cx="2505075" cy="4905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58D2AFC-C16C-4BB0-B876-49D910FEB2C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8222"/>
          <a:stretch/>
        </p:blipFill>
        <p:spPr>
          <a:xfrm>
            <a:off x="2978020" y="4162889"/>
            <a:ext cx="3707064" cy="14337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DD21C64-4656-4050-ADD9-6D46D1F442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0552" y="411906"/>
            <a:ext cx="2419350" cy="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12</Words>
  <Application>Microsoft Office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11</cp:revision>
  <dcterms:created xsi:type="dcterms:W3CDTF">2020-09-11T13:24:19Z</dcterms:created>
  <dcterms:modified xsi:type="dcterms:W3CDTF">2022-04-01T23:20:06Z</dcterms:modified>
</cp:coreProperties>
</file>