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CC12-DD1A-4941-8A49-7B72888E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644C-683E-4C12-B572-A6C19A5E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4D98-D324-4E4C-A902-C30EB58A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EE28-8B09-4919-84F0-9B95C65B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26C2-555C-4CE8-A0F0-6BDA76D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25B-245D-4543-85BD-932C2201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C5EF-1178-4503-9302-32C533AA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0C05-E76E-424C-9B36-A0000F3B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A949-9745-4265-82D8-07FCA89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84FA-2BA6-49F5-A160-C4674D1C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3BB7-1C3A-4F06-BCE2-79CCC1F1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97ADF-F775-4899-A38C-6BA65DF0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2D13-EBB8-414C-B86B-E43DAC3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526-6A01-4AB4-9CD6-78CEF87C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9436-4E6B-4F94-B61D-B1A13A4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0AD5-8D1A-48AA-B1F8-BB2C6C5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1A02-506A-48A6-95D4-FC42B2F6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0E1A-C40E-4C2A-A5D3-3A0D6C8B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995D-ADFE-4224-8749-CB9F40F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2827-841C-4F0C-BBEE-23D0E56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B98A-575E-4D6C-A14D-9F821A9D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FAE5-180D-443F-8600-22C577AC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234C-7B79-427C-AC5D-9CD482FC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E9F6-6D3D-46AF-88CE-F45EF35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3B41-F1F5-4303-8B25-6C9729E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060-A432-4A1E-820B-ED402C95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FCCB-9020-4DF5-8055-6BA7FFF5A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5E3E5-283E-460C-ADB0-BC68885B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667D-A0C5-4854-9477-FD2ED86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4403-647B-4A62-9940-7674E33C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862C-CA25-43D3-8E55-9F7F3272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8EC2-0DB0-4081-84D3-585428AD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AA38-F853-49AE-85C7-B1342762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E577-42D9-4B4D-A6C0-C081D30B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AFC0E-5338-49A7-875D-CD93C5AF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D8081-F971-440C-9992-795773FA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276D1-315B-47B7-919C-85A96F86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FC386-B128-42CB-AE83-F16E9CCA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E78D-41A2-4552-84E8-7F042A2A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BC35-9925-410F-B712-8D26BE21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EBA15-3750-4C82-A289-38F9948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4B87-E58B-40F9-8928-4588791B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2361-376F-48E9-88B7-0C957D5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398D2-6B0E-4E51-AEFB-E38D95B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4AA2-FA72-4FD5-ADB4-5BBF9136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DCF2C-9586-41C5-86F4-082636EC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A808-FAF5-4857-8A88-9D00C18E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F7F6-0C93-4ED9-A577-8B8A100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E2B7-3BD3-4AAA-B6A8-CA60D260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9DCB-D328-4FC2-B923-5FC29057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D6810-FF4C-4910-9E61-125384B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C3A6-1976-433D-BBAC-E8B0725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8F9-3876-4731-A1DC-A943D3BF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5529C-4883-4F13-9F85-EBA639F47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0E9D-7592-4913-93D1-4AE1D711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099ED-9226-4705-8F97-D0762369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74DE-55B8-4BEA-9D6F-6BC844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43C2-2A40-48B2-AA93-E055AE22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08721-AB29-49AB-9183-9ECF07A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C59A-8832-4051-9633-8CE16AFB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ACBE-753A-401F-A6E0-9A847893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5971-940E-4E26-937F-563B67F8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3EF-6B43-428F-ACC2-03CC4967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C5D0-8D94-4077-A474-D225F053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5337D-E82E-44FE-B88C-F0FE6DCD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730A-04FB-47DE-B31F-23D5735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但以理書 </a:t>
            </a:r>
            <a:r>
              <a:rPr lang="en-US" altLang="zh-TW"/>
              <a:t>3:16-18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8A8D-83FB-4B29-9410-F475D46F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baseline="30000" dirty="0"/>
              <a:t>16 </a:t>
            </a:r>
            <a:r>
              <a:rPr lang="zh-TW" altLang="en-US" dirty="0"/>
              <a:t>沙得拉、米煞、亞伯尼歌答道：「尼布甲尼撒啊，我們無需為此事回答你。 </a:t>
            </a:r>
            <a:r>
              <a:rPr lang="en-US" altLang="zh-TW" b="1" baseline="30000" dirty="0"/>
              <a:t>17 </a:t>
            </a:r>
            <a:r>
              <a:rPr lang="zh-TW" altLang="en-US" dirty="0"/>
              <a:t>王啊，我們若真被扔進烈焰熊熊的火窯，我們所事奉的上帝必能救我們脫離火窯，祂必從你手中救我們。 </a:t>
            </a:r>
            <a:r>
              <a:rPr lang="en-US" altLang="zh-TW" b="1" baseline="30000" dirty="0"/>
              <a:t>18 </a:t>
            </a:r>
            <a:r>
              <a:rPr lang="zh-TW" altLang="en-US" dirty="0"/>
              <a:t>即或不然，王啊，你要明白，我們也不會事奉你的神明或祭拜你立的金像。」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3270-B5CB-4960-AFC9-9CECF00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路加福音 </a:t>
            </a:r>
            <a:r>
              <a:rPr lang="en-US" altLang="zh-TW" dirty="0"/>
              <a:t>22:41-42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FF45-9560-4884-8E59-A22ADBB1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baseline="30000" dirty="0"/>
              <a:t>41 </a:t>
            </a:r>
            <a:r>
              <a:rPr lang="zh-TW" altLang="en-US" dirty="0"/>
              <a:t>然後，祂獨自走到離門徒約有扔一塊石頭那麼遠的地方跪下禱告： </a:t>
            </a:r>
            <a:r>
              <a:rPr lang="en-US" altLang="zh-TW" b="1" baseline="30000" dirty="0"/>
              <a:t>42 </a:t>
            </a:r>
            <a:r>
              <a:rPr lang="zh-TW" altLang="en-US" dirty="0"/>
              <a:t>「父啊，若你願意，求你撤去此杯，然而，願你的旨意成就，而非我的意願。」 </a:t>
            </a:r>
            <a:r>
              <a:rPr lang="en-US" altLang="zh-TW" b="1" baseline="30000" dirty="0"/>
              <a:t>43 </a:t>
            </a:r>
            <a:r>
              <a:rPr lang="zh-TW" altLang="en-US" dirty="0"/>
              <a:t>有一位從天上來的天使向祂顯現，給祂加添力量。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6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360C-CCD4-42C7-AC8C-B46E9CE5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誰曾應許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DD6A-D229-4F20-9951-60C3B505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https://www.youtube.com/watch?v=mmPE7rBB60k</a:t>
            </a:r>
          </a:p>
        </p:txBody>
      </p:sp>
    </p:spTree>
    <p:extLst>
      <p:ext uri="{BB962C8B-B14F-4D97-AF65-F5344CB8AC3E}">
        <p14:creationId xmlns:p14="http://schemas.microsoft.com/office/powerpoint/2010/main" val="27557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但以理書 3:16-18</vt:lpstr>
      <vt:lpstr>路加福音 22:41-42</vt:lpstr>
      <vt:lpstr>誰曾應許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Yan Sit</dc:creator>
  <cp:lastModifiedBy>Chun Yan Sit</cp:lastModifiedBy>
  <cp:revision>3</cp:revision>
  <dcterms:created xsi:type="dcterms:W3CDTF">2020-10-24T00:57:57Z</dcterms:created>
  <dcterms:modified xsi:type="dcterms:W3CDTF">2020-10-24T01:23:37Z</dcterms:modified>
</cp:coreProperties>
</file>