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F159-96C7-49AF-9ED0-A462C5544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7C887-4D05-42A2-8396-BF0E124D6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A7D4C-C501-42AB-A57A-F4C86D9A0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2CC8-B4F9-4929-8012-B6692350AFB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D4B3E-71A9-4629-ADA8-D4C5BCB0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B7B68-DFFD-448C-B863-F72E6E77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5EED-AC36-4A95-BD02-B3159B3B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41EE-0967-41F4-81DA-A63FBF5F5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67973-AFD4-4D84-88AC-6D0AF239A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97A01-4F29-428F-957A-A4E6E8E2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2CC8-B4F9-4929-8012-B6692350AFB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50356-16C1-492E-A8D7-7FE09121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F98F6-3FB1-4AC5-B95A-846CCB2CE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5EED-AC36-4A95-BD02-B3159B3B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4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B63486-A764-4BF8-AC02-276A47793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42A92-478B-45C2-A9E2-4A4F5DCAB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EB597-64C5-46B4-9135-CF61E399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2CC8-B4F9-4929-8012-B6692350AFB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B626A-135A-4696-AAD5-00829B6F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002E5-B3A4-4F50-839A-C29716BC0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5EED-AC36-4A95-BD02-B3159B3B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2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3FEC-EC01-4642-8EFC-5792694C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6BAE8-56A0-435B-9104-3C0D5B13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D18F9-EAA3-46E5-AE9D-3A7AC5A9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2CC8-B4F9-4929-8012-B6692350AFB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6866B-CB7E-4576-95CB-250C3E725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03AA1-3A01-4A10-8B59-21478E00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5EED-AC36-4A95-BD02-B3159B3B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8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7476-50E0-4BF0-A606-E68FF4F53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7AA29-B864-45DA-A97A-4CEAA3A3F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86BA3-1553-431A-8486-22DB58CA3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2CC8-B4F9-4929-8012-B6692350AFB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CE0EE-4D98-49E0-A3D1-146C4353D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09370-336A-4211-9636-2150EE0A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5EED-AC36-4A95-BD02-B3159B3B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7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2C0ED-97A1-48C7-93AD-8C656216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834A-C240-4DCC-83E2-2F353A319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E712A-EFAD-44F8-9330-565DE7968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16419-B5B4-438A-8657-0C2DE61A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2CC8-B4F9-4929-8012-B6692350AFB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A2DE5-0B8C-4CD8-ADEE-BFC6778D0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5F6C6-CF06-46B7-B29E-86AF8428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5EED-AC36-4A95-BD02-B3159B3B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4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4FD5-8C19-4F4C-AAAF-DE2CFB37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DF73A-8C4E-473E-8D33-01446AEFF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57425-74F8-4B36-B75E-3AD1DB259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F0EC5-1C03-4299-B374-041199C2D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EDEB9-C8DC-4D4E-9E61-3D84C8B60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8C320F-0825-4E74-9424-867B73D4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2CC8-B4F9-4929-8012-B6692350AFB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7FC1B-C3B0-40F5-948D-94F3C88F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BCEF2-2D01-46A8-8B69-52B5D28C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5EED-AC36-4A95-BD02-B3159B3B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6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E83CB-4A5C-4331-8347-2C15E5883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2A1468-F80E-4CEC-B32E-B2EB70159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2CC8-B4F9-4929-8012-B6692350AFB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C6074-5369-4167-A10F-FDFF9253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7311A-5A4C-4EDB-AE42-F3B0C941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5EED-AC36-4A95-BD02-B3159B3B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2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D47D6E-34B7-4C62-96C0-37BCDF2A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2CC8-B4F9-4929-8012-B6692350AFB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FC8429-66B5-453C-A5BF-2A1BF3EA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DEAAE-FA7D-4A80-8001-C1C21081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5EED-AC36-4A95-BD02-B3159B3B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4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84AD3-E6BA-4693-A355-01C4CE968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C25EB-9A66-451F-B80E-37A729F8E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CC2EF-B7EB-4E9A-AC66-F929A4F24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D84BE-9EAE-46E8-B562-639198C62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2CC8-B4F9-4929-8012-B6692350AFB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CDDB3-DFD1-4608-AB80-7A51DF38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2EFFC-5B6E-4323-80BA-8D5E8BCF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5EED-AC36-4A95-BD02-B3159B3B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F4C3E-8D96-4219-9089-A2FD2A73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63A1D-1112-437D-B9C8-710EC8D43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049AA-DE72-4366-B839-ADEE99906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762EC-20A4-4435-88A3-19E578711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2CC8-B4F9-4929-8012-B6692350AFB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B0D53-E619-4E1C-ACA0-35B565EA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AE9F7-9AC8-4003-BF64-A4F8F5633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5EED-AC36-4A95-BD02-B3159B3B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9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8C985-C905-425B-A8A8-FAD378F0A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3EFEE-0225-466C-BE65-C4977F702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E4F19-937E-414A-98E1-8085F5FE4D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32CC8-B4F9-4929-8012-B6692350AFB0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EE329-AFBE-4A18-A5A3-B1C357621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1C59B-D742-49A1-BBDE-BD1C0114B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45EED-AC36-4A95-BD02-B3159B3B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3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0A3376-24DE-4A38-9077-B738A1D4D64E}"/>
              </a:ext>
            </a:extLst>
          </p:cNvPr>
          <p:cNvCxnSpPr/>
          <p:nvPr/>
        </p:nvCxnSpPr>
        <p:spPr>
          <a:xfrm>
            <a:off x="1524000" y="2000250"/>
            <a:ext cx="33623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1CFAC1C-B175-4A52-819C-3A11B22C00F5}"/>
              </a:ext>
            </a:extLst>
          </p:cNvPr>
          <p:cNvSpPr txBox="1"/>
          <p:nvPr/>
        </p:nvSpPr>
        <p:spPr>
          <a:xfrm>
            <a:off x="2848333" y="121550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line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60E3C5-7D2D-408F-A7F2-E3778D44E98C}"/>
              </a:ext>
            </a:extLst>
          </p:cNvPr>
          <p:cNvCxnSpPr/>
          <p:nvPr/>
        </p:nvCxnSpPr>
        <p:spPr>
          <a:xfrm>
            <a:off x="7229477" y="1998404"/>
            <a:ext cx="33623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A59AC0D-9FB4-47BD-96F6-C9A4EA694D58}"/>
              </a:ext>
            </a:extLst>
          </p:cNvPr>
          <p:cNvSpPr txBox="1"/>
          <p:nvPr/>
        </p:nvSpPr>
        <p:spPr>
          <a:xfrm>
            <a:off x="7229478" y="644008"/>
            <a:ext cx="2037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other line, that is not related (independent) of that line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5689C4-7FEA-40EA-BF59-EDF84006F5EC}"/>
              </a:ext>
            </a:extLst>
          </p:cNvPr>
          <p:cNvCxnSpPr>
            <a:cxnSpLocks/>
          </p:cNvCxnSpPr>
          <p:nvPr/>
        </p:nvCxnSpPr>
        <p:spPr>
          <a:xfrm flipV="1">
            <a:off x="9391652" y="1215509"/>
            <a:ext cx="0" cy="166872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B2D9A8-9A11-48B0-9A5C-5BC134F6F0B3}"/>
              </a:ext>
            </a:extLst>
          </p:cNvPr>
          <p:cNvCxnSpPr>
            <a:cxnSpLocks/>
          </p:cNvCxnSpPr>
          <p:nvPr/>
        </p:nvCxnSpPr>
        <p:spPr>
          <a:xfrm flipV="1">
            <a:off x="3238500" y="3922633"/>
            <a:ext cx="1076323" cy="94464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2D89F58-3433-427D-A5BC-F0F8A8C1E4CA}"/>
              </a:ext>
            </a:extLst>
          </p:cNvPr>
          <p:cNvSpPr txBox="1"/>
          <p:nvPr/>
        </p:nvSpPr>
        <p:spPr>
          <a:xfrm>
            <a:off x="4314823" y="355330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3,2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39B2A4-1776-4D64-A11F-FDC3E7EF6770}"/>
              </a:ext>
            </a:extLst>
          </p:cNvPr>
          <p:cNvCxnSpPr/>
          <p:nvPr/>
        </p:nvCxnSpPr>
        <p:spPr>
          <a:xfrm>
            <a:off x="1619250" y="4918412"/>
            <a:ext cx="33623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75FBED-58BA-4105-AAA0-0C262FFC74D2}"/>
              </a:ext>
            </a:extLst>
          </p:cNvPr>
          <p:cNvCxnSpPr>
            <a:cxnSpLocks/>
          </p:cNvCxnSpPr>
          <p:nvPr/>
        </p:nvCxnSpPr>
        <p:spPr>
          <a:xfrm flipV="1">
            <a:off x="3238500" y="4084052"/>
            <a:ext cx="0" cy="166872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941E9A-C6C6-4EC8-B8A1-24DC666F2BDF}"/>
              </a:ext>
            </a:extLst>
          </p:cNvPr>
          <p:cNvCxnSpPr>
            <a:cxnSpLocks/>
          </p:cNvCxnSpPr>
          <p:nvPr/>
        </p:nvCxnSpPr>
        <p:spPr>
          <a:xfrm flipV="1">
            <a:off x="8372475" y="3922633"/>
            <a:ext cx="1076323" cy="94464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A2B5D5B-6216-45AA-8D00-02C57A6D4B92}"/>
              </a:ext>
            </a:extLst>
          </p:cNvPr>
          <p:cNvSpPr txBox="1"/>
          <p:nvPr/>
        </p:nvSpPr>
        <p:spPr>
          <a:xfrm>
            <a:off x="9448798" y="355330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3,2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C0D214-8B4F-4845-8BCE-CC7FE7E3E340}"/>
              </a:ext>
            </a:extLst>
          </p:cNvPr>
          <p:cNvCxnSpPr/>
          <p:nvPr/>
        </p:nvCxnSpPr>
        <p:spPr>
          <a:xfrm>
            <a:off x="6753225" y="4918412"/>
            <a:ext cx="33623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C5876A-942D-4628-89F1-998631B695A3}"/>
              </a:ext>
            </a:extLst>
          </p:cNvPr>
          <p:cNvCxnSpPr>
            <a:cxnSpLocks/>
          </p:cNvCxnSpPr>
          <p:nvPr/>
        </p:nvCxnSpPr>
        <p:spPr>
          <a:xfrm flipV="1">
            <a:off x="8372475" y="4084052"/>
            <a:ext cx="0" cy="166872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79B684-8C70-43AF-A2DD-CFABFE12B8B5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23905" y="3935418"/>
            <a:ext cx="1076323" cy="94464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E3690A9-C910-4273-91B6-662ADFF943E4}"/>
              </a:ext>
            </a:extLst>
          </p:cNvPr>
          <p:cNvSpPr txBox="1"/>
          <p:nvPr/>
        </p:nvSpPr>
        <p:spPr>
          <a:xfrm>
            <a:off x="6881810" y="3553301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-2,3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4FECB4-57E5-4EC7-A8A3-BA34257104CF}"/>
              </a:ext>
            </a:extLst>
          </p:cNvPr>
          <p:cNvSpPr txBox="1"/>
          <p:nvPr/>
        </p:nvSpPr>
        <p:spPr>
          <a:xfrm>
            <a:off x="9144682" y="4316566"/>
            <a:ext cx="2239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90 operation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4243DB-EBB7-44AD-8A0E-D973628D29E3}"/>
              </a:ext>
            </a:extLst>
          </p:cNvPr>
          <p:cNvSpPr txBox="1"/>
          <p:nvPr/>
        </p:nvSpPr>
        <p:spPr>
          <a:xfrm>
            <a:off x="8910636" y="5259348"/>
            <a:ext cx="280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= (swap x, y) and negative x</a:t>
            </a:r>
          </a:p>
        </p:txBody>
      </p:sp>
    </p:spTree>
    <p:extLst>
      <p:ext uri="{BB962C8B-B14F-4D97-AF65-F5344CB8AC3E}">
        <p14:creationId xmlns:p14="http://schemas.microsoft.com/office/powerpoint/2010/main" val="212712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C536AC3-6F75-4AC1-A54C-E8499F7D66C4}"/>
              </a:ext>
            </a:extLst>
          </p:cNvPr>
          <p:cNvCxnSpPr/>
          <p:nvPr/>
        </p:nvCxnSpPr>
        <p:spPr>
          <a:xfrm>
            <a:off x="3705227" y="3583067"/>
            <a:ext cx="33623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54E3D2D-8849-4BEC-AF23-799CF2315EAF}"/>
              </a:ext>
            </a:extLst>
          </p:cNvPr>
          <p:cNvSpPr txBox="1"/>
          <p:nvPr/>
        </p:nvSpPr>
        <p:spPr>
          <a:xfrm>
            <a:off x="238127" y="885646"/>
            <a:ext cx="3933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other line, that is not related (independent) “</a:t>
            </a:r>
            <a:r>
              <a:rPr lang="en-US" dirty="0" err="1"/>
              <a:t>i</a:t>
            </a:r>
            <a:r>
              <a:rPr lang="en-US" dirty="0"/>
              <a:t>” of that real line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59E887-88EC-4801-862B-F81F042B3419}"/>
              </a:ext>
            </a:extLst>
          </p:cNvPr>
          <p:cNvCxnSpPr>
            <a:cxnSpLocks/>
          </p:cNvCxnSpPr>
          <p:nvPr/>
        </p:nvCxnSpPr>
        <p:spPr>
          <a:xfrm flipV="1">
            <a:off x="5372102" y="1838325"/>
            <a:ext cx="0" cy="33813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7E9291-0072-45F3-AE81-5F92A123BD8F}"/>
              </a:ext>
            </a:extLst>
          </p:cNvPr>
          <p:cNvCxnSpPr>
            <a:cxnSpLocks/>
          </p:cNvCxnSpPr>
          <p:nvPr/>
        </p:nvCxnSpPr>
        <p:spPr>
          <a:xfrm flipV="1">
            <a:off x="5381629" y="2973466"/>
            <a:ext cx="0" cy="60960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5FBA447-BC83-42B0-9952-767F8B7D1768}"/>
              </a:ext>
            </a:extLst>
          </p:cNvPr>
          <p:cNvSpPr txBox="1"/>
          <p:nvPr/>
        </p:nvSpPr>
        <p:spPr>
          <a:xfrm>
            <a:off x="5006181" y="3151824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i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348119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88632D-4DBB-4728-BB4F-7A87F45BA957}"/>
              </a:ext>
            </a:extLst>
          </p:cNvPr>
          <p:cNvSpPr/>
          <p:nvPr/>
        </p:nvSpPr>
        <p:spPr>
          <a:xfrm>
            <a:off x="0" y="98528"/>
            <a:ext cx="6096000" cy="176618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Addition: operation that relates the same domain together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Multiplication: operation that relates independent domain together (e.g. complex number)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For complex number, it is almost like rotation a vector in geometric space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474274-3088-456B-9F91-B7E2E729F8C2}"/>
              </a:ext>
            </a:extLst>
          </p:cNvPr>
          <p:cNvCxnSpPr/>
          <p:nvPr/>
        </p:nvCxnSpPr>
        <p:spPr>
          <a:xfrm>
            <a:off x="3990977" y="4135517"/>
            <a:ext cx="33623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B03FF3-8ECC-4481-856F-F8EFF6B2686A}"/>
              </a:ext>
            </a:extLst>
          </p:cNvPr>
          <p:cNvCxnSpPr>
            <a:cxnSpLocks/>
          </p:cNvCxnSpPr>
          <p:nvPr/>
        </p:nvCxnSpPr>
        <p:spPr>
          <a:xfrm flipV="1">
            <a:off x="5657852" y="2390775"/>
            <a:ext cx="0" cy="33813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C8F719-767E-439A-868B-B92C96C97EF1}"/>
              </a:ext>
            </a:extLst>
          </p:cNvPr>
          <p:cNvCxnSpPr>
            <a:cxnSpLocks/>
          </p:cNvCxnSpPr>
          <p:nvPr/>
        </p:nvCxnSpPr>
        <p:spPr>
          <a:xfrm flipV="1">
            <a:off x="5667379" y="3525916"/>
            <a:ext cx="0" cy="60960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F60363-694B-4758-9F3D-FC38C915749A}"/>
              </a:ext>
            </a:extLst>
          </p:cNvPr>
          <p:cNvSpPr txBox="1"/>
          <p:nvPr/>
        </p:nvSpPr>
        <p:spPr>
          <a:xfrm>
            <a:off x="5291931" y="3202069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i</a:t>
            </a:r>
            <a:endParaRPr lang="en-US" b="1" u="sn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DE5AFD-713F-422B-8007-7AF568BC8C0B}"/>
              </a:ext>
            </a:extLst>
          </p:cNvPr>
          <p:cNvCxnSpPr>
            <a:cxnSpLocks/>
          </p:cNvCxnSpPr>
          <p:nvPr/>
        </p:nvCxnSpPr>
        <p:spPr>
          <a:xfrm flipV="1">
            <a:off x="5657852" y="3190875"/>
            <a:ext cx="1076323" cy="94464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3641DA-073B-4914-B9FC-869B8D707C86}"/>
              </a:ext>
            </a:extLst>
          </p:cNvPr>
          <p:cNvSpPr txBox="1"/>
          <p:nvPr/>
        </p:nvSpPr>
        <p:spPr>
          <a:xfrm>
            <a:off x="6877715" y="2722483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3,2i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269498-E8F0-4B9D-B5BD-9A5C6E4F4675}"/>
              </a:ext>
            </a:extLst>
          </p:cNvPr>
          <p:cNvGrpSpPr/>
          <p:nvPr/>
        </p:nvGrpSpPr>
        <p:grpSpPr>
          <a:xfrm>
            <a:off x="4114801" y="2722483"/>
            <a:ext cx="1552578" cy="1392599"/>
            <a:chOff x="3028952" y="2601090"/>
            <a:chExt cx="1552578" cy="1392599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1265EC8-7C01-44B2-95F4-61F51DC9C9E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571047" y="2983207"/>
              <a:ext cx="1076323" cy="94464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488F65-F02F-4F88-AC07-2F08F2A7DF65}"/>
                </a:ext>
              </a:extLst>
            </p:cNvPr>
            <p:cNvSpPr txBox="1"/>
            <p:nvPr/>
          </p:nvSpPr>
          <p:spPr>
            <a:xfrm>
              <a:off x="3028952" y="260109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-2,3i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CF3B395-E772-4766-B819-3A841F2899B1}"/>
              </a:ext>
            </a:extLst>
          </p:cNvPr>
          <p:cNvSpPr txBox="1"/>
          <p:nvPr/>
        </p:nvSpPr>
        <p:spPr>
          <a:xfrm>
            <a:off x="8797684" y="2907149"/>
            <a:ext cx="2239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90 operation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AA8BF7-31CC-4E0B-8B32-D70C6C9013DD}"/>
              </a:ext>
            </a:extLst>
          </p:cNvPr>
          <p:cNvSpPr txBox="1"/>
          <p:nvPr/>
        </p:nvSpPr>
        <p:spPr>
          <a:xfrm>
            <a:off x="8563638" y="3849931"/>
            <a:ext cx="280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= (swap x, y) and negative 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D28EF6-8CE2-48CA-B7FB-98E9EF2A7AEE}"/>
              </a:ext>
            </a:extLst>
          </p:cNvPr>
          <p:cNvSpPr txBox="1"/>
          <p:nvPr/>
        </p:nvSpPr>
        <p:spPr>
          <a:xfrm>
            <a:off x="6601060" y="5033486"/>
            <a:ext cx="54554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treat “</a:t>
            </a:r>
            <a:r>
              <a:rPr lang="en-US" dirty="0" err="1"/>
              <a:t>i</a:t>
            </a:r>
            <a:r>
              <a:rPr lang="en-US" dirty="0"/>
              <a:t>” such that </a:t>
            </a:r>
            <a:r>
              <a:rPr lang="en-US" dirty="0" err="1"/>
              <a:t>i</a:t>
            </a:r>
            <a:r>
              <a:rPr lang="en-US" dirty="0"/>
              <a:t>*</a:t>
            </a:r>
            <a:r>
              <a:rPr lang="en-US" dirty="0" err="1"/>
              <a:t>i</a:t>
            </a:r>
            <a:r>
              <a:rPr lang="en-US" dirty="0"/>
              <a:t> = -1</a:t>
            </a:r>
          </a:p>
          <a:p>
            <a:r>
              <a:rPr lang="en-US" dirty="0"/>
              <a:t>= treat + relates the same domain</a:t>
            </a:r>
          </a:p>
          <a:p>
            <a:r>
              <a:rPr lang="en-US" dirty="0"/>
              <a:t>= treat “</a:t>
            </a:r>
            <a:r>
              <a:rPr lang="en-US" dirty="0" err="1"/>
              <a:t>i</a:t>
            </a:r>
            <a:r>
              <a:rPr lang="en-US" dirty="0"/>
              <a:t>” relates different domain together as in </a:t>
            </a:r>
            <a:r>
              <a:rPr lang="en-US" dirty="0" err="1"/>
              <a:t>i</a:t>
            </a:r>
            <a:r>
              <a:rPr lang="en-US" dirty="0"/>
              <a:t>*</a:t>
            </a:r>
            <a:r>
              <a:rPr lang="en-US" dirty="0" err="1"/>
              <a:t>i</a:t>
            </a:r>
            <a:r>
              <a:rPr lang="en-US" dirty="0"/>
              <a:t> = -1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(3+2i)*</a:t>
            </a:r>
            <a:r>
              <a:rPr lang="en-US" dirty="0" err="1"/>
              <a:t>i</a:t>
            </a:r>
            <a:endParaRPr lang="en-US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3i+-2 or -2+3i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8892AF-E55D-4F42-A789-5C7B165EDCDD}"/>
              </a:ext>
            </a:extLst>
          </p:cNvPr>
          <p:cNvSpPr txBox="1"/>
          <p:nvPr/>
        </p:nvSpPr>
        <p:spPr>
          <a:xfrm>
            <a:off x="8797684" y="2315372"/>
            <a:ext cx="2538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Geometric interpretation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5C912C-0BBB-441E-80B5-2AA48C340A3C}"/>
              </a:ext>
            </a:extLst>
          </p:cNvPr>
          <p:cNvSpPr txBox="1"/>
          <p:nvPr/>
        </p:nvSpPr>
        <p:spPr>
          <a:xfrm>
            <a:off x="8797684" y="3396854"/>
            <a:ext cx="265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Operational interpretation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B1DF11-E6B3-445A-9215-8B2755E6CABF}"/>
              </a:ext>
            </a:extLst>
          </p:cNvPr>
          <p:cNvSpPr txBox="1"/>
          <p:nvPr/>
        </p:nvSpPr>
        <p:spPr>
          <a:xfrm>
            <a:off x="6601060" y="4555868"/>
            <a:ext cx="5016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 operational * and + algebra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1692373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168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 Yan Sit</dc:creator>
  <cp:lastModifiedBy>Chun Yan Sit</cp:lastModifiedBy>
  <cp:revision>3</cp:revision>
  <dcterms:created xsi:type="dcterms:W3CDTF">2020-05-06T04:13:36Z</dcterms:created>
  <dcterms:modified xsi:type="dcterms:W3CDTF">2020-05-06T04:33:54Z</dcterms:modified>
</cp:coreProperties>
</file>