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6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80"/>
    <a:srgbClr val="FFC042"/>
    <a:srgbClr val="FFF3CD"/>
    <a:srgbClr val="DBEBF2"/>
    <a:srgbClr val="FAE9E9"/>
    <a:srgbClr val="FDF7D0"/>
    <a:srgbClr val="F9E9E8"/>
    <a:srgbClr val="FFC064"/>
    <a:srgbClr val="B4E0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4795"/>
  </p:normalViewPr>
  <p:slideViewPr>
    <p:cSldViewPr snapToGrid="0">
      <p:cViewPr varScale="1">
        <p:scale>
          <a:sx n="116" d="100"/>
          <a:sy n="116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8D09-4907-114D-4D51-00E31E73D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0" y="1582599"/>
            <a:ext cx="9144000" cy="1754326"/>
          </a:xfrm>
        </p:spPr>
        <p:txBody>
          <a:bodyPr/>
          <a:lstStyle/>
          <a:p>
            <a:r>
              <a:rPr lang="en-US" dirty="0">
                <a:solidFill>
                  <a:srgbClr val="417D86"/>
                </a:solidFill>
              </a:rPr>
              <a:t>Using LLM APIs in a Spreadsheet</a:t>
            </a:r>
            <a:endParaRPr lang="en-CH" dirty="0">
              <a:solidFill>
                <a:srgbClr val="417D8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8D8DB-A4BD-1C2D-37FA-29EB1633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9620" y="3429000"/>
            <a:ext cx="9144000" cy="590931"/>
          </a:xfrm>
        </p:spPr>
        <p:txBody>
          <a:bodyPr/>
          <a:lstStyle/>
          <a:p>
            <a:r>
              <a:rPr lang="en-US" sz="3600" dirty="0"/>
              <a:t>The Graph Courses</a:t>
            </a:r>
            <a:endParaRPr lang="en-CH" sz="3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707066-4F13-CBE8-0555-99DA0D3A4B18}"/>
              </a:ext>
            </a:extLst>
          </p:cNvPr>
          <p:cNvCxnSpPr>
            <a:cxnSpLocks/>
          </p:cNvCxnSpPr>
          <p:nvPr/>
        </p:nvCxnSpPr>
        <p:spPr>
          <a:xfrm>
            <a:off x="3394810" y="3332395"/>
            <a:ext cx="5339987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3AA9721-1564-9AAC-FB6E-D6A093B0F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64" y="3868548"/>
            <a:ext cx="4250637" cy="2839293"/>
          </a:xfrm>
          <a:prstGeom prst="rect">
            <a:avLst/>
          </a:prstGeom>
        </p:spPr>
      </p:pic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70B47F3-0D7E-9787-B628-09FA63192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191" y="190500"/>
            <a:ext cx="570309" cy="5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6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0" indent="0" algn="l">
          <a:buNone/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Office Theme</vt:lpstr>
      <vt:lpstr>Using LLM APIs in a Spreadsheet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57</cp:revision>
  <dcterms:created xsi:type="dcterms:W3CDTF">2021-11-29T15:46:00Z</dcterms:created>
  <dcterms:modified xsi:type="dcterms:W3CDTF">2025-05-21T20:10:12Z</dcterms:modified>
</cp:coreProperties>
</file>