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  <a:srgbClr val="FA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07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1EA9-B0E2-D046-8484-972C16F74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C5A1B-A039-4E43-BDC3-09269B422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C5FD0-7E68-0A42-9DCF-D8BC0B57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8902-3878-CE4C-9710-8D5646EF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D401-2658-3944-BAA8-84789989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302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FA80-487E-BE4D-A524-73E173B0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EE878-4068-C146-8F9D-0F4B56EC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42E0-AD4B-2A49-B85B-CE38833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59E5D-0855-8F4C-AD61-58DCA62E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C452-76E0-D647-B458-8C91CF47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538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17099-F33C-7C4A-A8C4-0509315E8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C35FF-77DF-554D-A31E-EB6F4EBA5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4951-1CF7-8C46-94A2-B87AC830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8530-F3C0-1B42-90C0-B16D8035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BE12-9770-5142-BC29-D351AB72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23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E6CA-839C-114B-83EE-2D83905F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57DE-C19C-6146-BC6A-8D9941D0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327D-0EBB-154F-ACE0-6F313F8D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F381-7031-AA45-9061-CEAA6CE1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E657-A267-6E48-97BA-8FFD8B16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2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626C-23D2-5545-980F-608547BE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6AF10-B884-3D48-8D06-FF002DC7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2050-EB33-C043-BF1B-E7B8F83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A1ED-AFFB-AB48-9ABC-810FADB7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39EF-DA7E-004B-9F45-46AE84E9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11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662F-AD67-1A49-8AA7-9C9B21CA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968B-28AB-8849-9C6E-977BD2B0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862D4-3E52-684B-A358-E95B4D8B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DA266-43FE-0B45-9F34-7A53D6A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5317D-5A0B-084A-8FF9-17F4ED1F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0EE33-DDE5-214B-9928-D74B281E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956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2B8B-2C3D-424F-A80F-1C379FEA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8CB1-07A1-B147-92A6-CA9B7FA5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2176-D792-CD4E-9D32-C9B0F01F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EBE1C-FDF6-964A-8631-0421B1A36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8A774-2A4B-104D-B9B7-955FBD553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8DA56-8175-2B42-95DC-12DF0336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5E561-0F5C-8B47-8E5C-C84909B2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9EBF2-5C48-764A-8337-523DF78C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322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892F-CFAC-FF40-9BAF-D5F2B026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6F68-2024-6E4C-8836-C43C6C61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10CB8-7E7D-AB44-9E26-9D7F88F1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2BAB2-3513-1B43-AB8D-1078CE2A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986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797BA-7766-B647-9105-1016844A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85A4E-A99B-FB4E-9693-145CF283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754AC-2BDC-4A41-BFBF-43433383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077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A6D2-89F8-3741-9C4A-7D2B69AB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7A2C-C2F9-4946-A059-A9202BDC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38994-B344-5640-9AF4-A122DBCA0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8ED6F-87A2-024A-ABCF-32D5A7CB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DE02-15A0-C246-8428-2ED3D684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A397F-D2BF-4247-9275-8AC836CF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7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4F7-6887-A742-B3DE-A1D32724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36543-1794-D043-99E7-010D82305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479D-CDDB-4243-8FDF-46226A988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D3C35-4468-A04C-AC52-16FACA06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429D-3204-8249-9959-A5AD7C7F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0B102-D73B-DF4C-B94F-697F5BBE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792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5B4DB-0A0C-E948-8A36-F60F52EB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027B-1451-4944-BE5F-7728BDE5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495D-7984-4D49-ADAB-F7EF0928D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E580-76FE-1044-BE11-8189CE0D6821}" type="datetimeFigureOut">
              <a:rPr lang="en-CH" smtClean="0"/>
              <a:t>13.07.22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F520-2AAA-2142-8DD8-66B02DF95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1027-9016-8A47-8EFD-D85E6F731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B6770-B4C8-9843-81BD-4AA80EF4C3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67CC2FB-0CFB-EC44-BBCD-8B488D4499C0}"/>
              </a:ext>
            </a:extLst>
          </p:cNvPr>
          <p:cNvSpPr/>
          <p:nvPr/>
        </p:nvSpPr>
        <p:spPr>
          <a:xfrm>
            <a:off x="1537623" y="732210"/>
            <a:ext cx="3477953" cy="2538496"/>
          </a:xfrm>
          <a:prstGeom prst="rect">
            <a:avLst/>
          </a:prstGeom>
          <a:solidFill>
            <a:srgbClr val="FA24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6F375-7358-4D49-ACCF-40719D718478}"/>
              </a:ext>
            </a:extLst>
          </p:cNvPr>
          <p:cNvSpPr/>
          <p:nvPr/>
        </p:nvSpPr>
        <p:spPr>
          <a:xfrm>
            <a:off x="457200" y="144379"/>
            <a:ext cx="5638800" cy="32846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B9D143-4CB2-5948-9BB8-062F3C26153D}"/>
              </a:ext>
            </a:extLst>
          </p:cNvPr>
          <p:cNvSpPr/>
          <p:nvPr/>
        </p:nvSpPr>
        <p:spPr>
          <a:xfrm>
            <a:off x="2304143" y="1056346"/>
            <a:ext cx="1926120" cy="19289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12C4B-84F0-C946-BDD0-48942989EDA4}"/>
              </a:ext>
            </a:extLst>
          </p:cNvPr>
          <p:cNvSpPr/>
          <p:nvPr/>
        </p:nvSpPr>
        <p:spPr>
          <a:xfrm>
            <a:off x="6083968" y="144379"/>
            <a:ext cx="5638800" cy="32846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AE949-F153-AA42-95A8-B37BAD89408A}"/>
              </a:ext>
            </a:extLst>
          </p:cNvPr>
          <p:cNvSpPr/>
          <p:nvPr/>
        </p:nvSpPr>
        <p:spPr>
          <a:xfrm>
            <a:off x="6083968" y="3429000"/>
            <a:ext cx="5638800" cy="32846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599D0-01C7-274E-8F04-5010739AEE25}"/>
              </a:ext>
            </a:extLst>
          </p:cNvPr>
          <p:cNvSpPr/>
          <p:nvPr/>
        </p:nvSpPr>
        <p:spPr>
          <a:xfrm>
            <a:off x="450437" y="3428999"/>
            <a:ext cx="5638800" cy="32846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7E42727-418A-3949-8428-8E530452E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5"/>
          <a:stretch/>
        </p:blipFill>
        <p:spPr>
          <a:xfrm>
            <a:off x="7026442" y="732211"/>
            <a:ext cx="3716377" cy="2569348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5DD8B731-9B58-974F-AC78-08EB32EBF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45"/>
          <a:stretch/>
        </p:blipFill>
        <p:spPr>
          <a:xfrm>
            <a:off x="1416456" y="4021329"/>
            <a:ext cx="3701494" cy="256263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7B0130-F81B-0742-9488-AEF720D873E8}"/>
              </a:ext>
            </a:extLst>
          </p:cNvPr>
          <p:cNvSpPr/>
          <p:nvPr/>
        </p:nvSpPr>
        <p:spPr>
          <a:xfrm>
            <a:off x="7167026" y="4047684"/>
            <a:ext cx="3477953" cy="2538496"/>
          </a:xfrm>
          <a:prstGeom prst="rect">
            <a:avLst/>
          </a:prstGeom>
          <a:solidFill>
            <a:srgbClr val="FA24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F598C0-3273-F748-88AF-0FE77AFD1463}"/>
              </a:ext>
            </a:extLst>
          </p:cNvPr>
          <p:cNvSpPr/>
          <p:nvPr/>
        </p:nvSpPr>
        <p:spPr>
          <a:xfrm>
            <a:off x="8434764" y="4429078"/>
            <a:ext cx="1926120" cy="19289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D5538A-4F02-4544-9B55-5748A8382373}"/>
              </a:ext>
            </a:extLst>
          </p:cNvPr>
          <p:cNvSpPr/>
          <p:nvPr/>
        </p:nvSpPr>
        <p:spPr>
          <a:xfrm>
            <a:off x="7485741" y="4422510"/>
            <a:ext cx="1926120" cy="19289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A89936-5FC2-DA4B-9E5D-D58EDA4F3C83}"/>
              </a:ext>
            </a:extLst>
          </p:cNvPr>
          <p:cNvSpPr/>
          <p:nvPr/>
        </p:nvSpPr>
        <p:spPr>
          <a:xfrm>
            <a:off x="8423893" y="4430230"/>
            <a:ext cx="1926120" cy="1928995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15C1BC-D956-FD43-BE37-9913425F7921}"/>
              </a:ext>
            </a:extLst>
          </p:cNvPr>
          <p:cNvSpPr txBox="1"/>
          <p:nvPr/>
        </p:nvSpPr>
        <p:spPr>
          <a:xfrm>
            <a:off x="2172956" y="120575"/>
            <a:ext cx="28493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500" b="1" dirty="0">
                <a:solidFill>
                  <a:srgbClr val="464646"/>
                </a:solidFill>
              </a:rPr>
              <a:t>! A	(Not 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33A79-4051-6040-815F-BD2A6E889D5C}"/>
              </a:ext>
            </a:extLst>
          </p:cNvPr>
          <p:cNvSpPr txBox="1"/>
          <p:nvPr/>
        </p:nvSpPr>
        <p:spPr>
          <a:xfrm>
            <a:off x="3010908" y="1701414"/>
            <a:ext cx="4466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500" b="1" dirty="0">
                <a:solidFill>
                  <a:srgbClr val="464646"/>
                </a:solidFill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F116F3-E3CA-5643-9C29-8B5AB3EF5A54}"/>
              </a:ext>
            </a:extLst>
          </p:cNvPr>
          <p:cNvSpPr txBox="1"/>
          <p:nvPr/>
        </p:nvSpPr>
        <p:spPr>
          <a:xfrm>
            <a:off x="1689899" y="3443126"/>
            <a:ext cx="3356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500" b="1" dirty="0">
                <a:solidFill>
                  <a:srgbClr val="464646"/>
                </a:solidFill>
              </a:rPr>
              <a:t>A &amp; B   (A and B)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65D654-8E22-8B41-B62B-CCD89B9DEF5E}"/>
              </a:ext>
            </a:extLst>
          </p:cNvPr>
          <p:cNvSpPr txBox="1"/>
          <p:nvPr/>
        </p:nvSpPr>
        <p:spPr>
          <a:xfrm>
            <a:off x="7518546" y="143227"/>
            <a:ext cx="3356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500" b="1" dirty="0">
                <a:solidFill>
                  <a:srgbClr val="464646"/>
                </a:solidFill>
              </a:rPr>
              <a:t>A | B   (A or B)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A699A-E149-AF4E-A72D-7FCEEDA19603}"/>
              </a:ext>
            </a:extLst>
          </p:cNvPr>
          <p:cNvSpPr txBox="1"/>
          <p:nvPr/>
        </p:nvSpPr>
        <p:spPr>
          <a:xfrm>
            <a:off x="6312915" y="3427848"/>
            <a:ext cx="5483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500" b="1" dirty="0">
                <a:solidFill>
                  <a:srgbClr val="464646"/>
                </a:solidFill>
              </a:rPr>
              <a:t>! (A &amp; B)   (Not A and Not 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C572B5-3C26-DC43-8F8A-571714024D6E}"/>
              </a:ext>
            </a:extLst>
          </p:cNvPr>
          <p:cNvSpPr txBox="1"/>
          <p:nvPr/>
        </p:nvSpPr>
        <p:spPr>
          <a:xfrm>
            <a:off x="2178726" y="4987175"/>
            <a:ext cx="4466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500" b="1" dirty="0">
                <a:solidFill>
                  <a:srgbClr val="464646"/>
                </a:solidFill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DCC19-84FF-5546-9E9B-779BD5F84C3C}"/>
              </a:ext>
            </a:extLst>
          </p:cNvPr>
          <p:cNvSpPr txBox="1"/>
          <p:nvPr/>
        </p:nvSpPr>
        <p:spPr>
          <a:xfrm>
            <a:off x="3882261" y="5013545"/>
            <a:ext cx="4466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500" b="1" dirty="0">
                <a:solidFill>
                  <a:srgbClr val="464646"/>
                </a:solidFill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8DDB4A-C57D-DD4B-9B3E-7B797FF64D00}"/>
              </a:ext>
            </a:extLst>
          </p:cNvPr>
          <p:cNvSpPr txBox="1"/>
          <p:nvPr/>
        </p:nvSpPr>
        <p:spPr>
          <a:xfrm>
            <a:off x="7842646" y="1709208"/>
            <a:ext cx="4466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500" b="1" dirty="0">
                <a:solidFill>
                  <a:srgbClr val="464646"/>
                </a:solidFill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836A3B-CE5B-5248-87B4-DA31DA2E2C46}"/>
              </a:ext>
            </a:extLst>
          </p:cNvPr>
          <p:cNvSpPr txBox="1"/>
          <p:nvPr/>
        </p:nvSpPr>
        <p:spPr>
          <a:xfrm>
            <a:off x="9546181" y="1735578"/>
            <a:ext cx="4466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500" b="1" dirty="0">
                <a:solidFill>
                  <a:srgbClr val="464646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BD066B-79B4-3640-A46B-D9D2774F97A7}"/>
              </a:ext>
            </a:extLst>
          </p:cNvPr>
          <p:cNvSpPr txBox="1"/>
          <p:nvPr/>
        </p:nvSpPr>
        <p:spPr>
          <a:xfrm>
            <a:off x="7836040" y="5066631"/>
            <a:ext cx="4466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500" b="1" dirty="0">
                <a:solidFill>
                  <a:srgbClr val="464646"/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9EB1AD-F218-5A49-851C-D4DE751A7A9B}"/>
              </a:ext>
            </a:extLst>
          </p:cNvPr>
          <p:cNvSpPr txBox="1"/>
          <p:nvPr/>
        </p:nvSpPr>
        <p:spPr>
          <a:xfrm>
            <a:off x="9539575" y="5093001"/>
            <a:ext cx="4466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500" b="1" dirty="0">
                <a:solidFill>
                  <a:srgbClr val="464646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3348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Vancauwenberghe</dc:creator>
  <cp:lastModifiedBy>Laure Vancauwenberghe</cp:lastModifiedBy>
  <cp:revision>3</cp:revision>
  <dcterms:created xsi:type="dcterms:W3CDTF">2022-07-13T08:22:01Z</dcterms:created>
  <dcterms:modified xsi:type="dcterms:W3CDTF">2022-07-13T09:01:05Z</dcterms:modified>
</cp:coreProperties>
</file>