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7B2"/>
    <a:srgbClr val="1E4C84"/>
    <a:srgbClr val="C7DEF8"/>
    <a:srgbClr val="9E3B39"/>
    <a:srgbClr val="F6E2E2"/>
    <a:srgbClr val="9D4B09"/>
    <a:srgbClr val="F39449"/>
    <a:srgbClr val="FEEBDA"/>
    <a:srgbClr val="367788"/>
    <a:srgbClr val="D6E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/>
    <p:restoredTop sz="94694"/>
  </p:normalViewPr>
  <p:slideViewPr>
    <p:cSldViewPr snapToGrid="0" snapToObjects="1">
      <p:cViewPr>
        <p:scale>
          <a:sx n="168" d="100"/>
          <a:sy n="168" d="100"/>
        </p:scale>
        <p:origin x="-232" y="-1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1746-D04A-4347-9342-C9EC3015D482}" type="datetimeFigureOut">
              <a:t>23.05.22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67B1-18B6-EE4D-BAF6-A6331AC807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35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67B1-18B6-EE4D-BAF6-A6331AC807D4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4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67B1-18B6-EE4D-BAF6-A6331AC807D4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2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67B1-18B6-EE4D-BAF6-A6331AC807D4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5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67B1-18B6-EE4D-BAF6-A6331AC807D4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053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67B1-18B6-EE4D-BAF6-A6331AC807D4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013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C4B3524-9C2E-DA4B-B6DC-A49F100AF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2"/>
          <a:stretch/>
        </p:blipFill>
        <p:spPr>
          <a:xfrm>
            <a:off x="0" y="0"/>
            <a:ext cx="9144000" cy="6432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F10BC-13A2-B74B-AE78-7EFBE75FF195}"/>
              </a:ext>
            </a:extLst>
          </p:cNvPr>
          <p:cNvSpPr txBox="1"/>
          <p:nvPr/>
        </p:nvSpPr>
        <p:spPr>
          <a:xfrm>
            <a:off x="228600" y="1315654"/>
            <a:ext cx="3900910" cy="476726"/>
          </a:xfrm>
          <a:prstGeom prst="roundRect">
            <a:avLst/>
          </a:prstGeom>
          <a:solidFill>
            <a:srgbClr val="D6E8EE"/>
          </a:solidFill>
          <a:ln>
            <a:solidFill>
              <a:srgbClr val="367788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Source: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Write R scripts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09195-DDD2-5E4C-A0C6-9AF6C5390C59}"/>
              </a:ext>
            </a:extLst>
          </p:cNvPr>
          <p:cNvSpPr txBox="1"/>
          <p:nvPr/>
        </p:nvSpPr>
        <p:spPr>
          <a:xfrm>
            <a:off x="353833" y="4061485"/>
            <a:ext cx="3900910" cy="1854160"/>
          </a:xfrm>
          <a:prstGeom prst="roundRect">
            <a:avLst>
              <a:gd name="adj" fmla="val 6781"/>
            </a:avLst>
          </a:prstGeom>
          <a:solidFill>
            <a:srgbClr val="D6E8EE"/>
          </a:solidFill>
          <a:ln>
            <a:solidFill>
              <a:srgbClr val="367788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Console: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Run R code</a:t>
            </a:r>
          </a:p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Terminal: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Text-based interface to computer</a:t>
            </a:r>
          </a:p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Jobs: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Monitor background 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27102-8D0E-914E-A7EA-E89551C85849}"/>
              </a:ext>
            </a:extLst>
          </p:cNvPr>
          <p:cNvSpPr txBox="1"/>
          <p:nvPr/>
        </p:nvSpPr>
        <p:spPr>
          <a:xfrm>
            <a:off x="4608576" y="1119312"/>
            <a:ext cx="4438649" cy="1854160"/>
          </a:xfrm>
          <a:prstGeom prst="roundRect">
            <a:avLst>
              <a:gd name="adj" fmla="val 7695"/>
            </a:avLst>
          </a:prstGeom>
          <a:solidFill>
            <a:srgbClr val="D6E8EE"/>
          </a:solidFill>
          <a:ln>
            <a:solidFill>
              <a:srgbClr val="367788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Environment: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View objects </a:t>
            </a:r>
            <a:r>
              <a:rPr lang="en-GB" sz="2200">
                <a:solidFill>
                  <a:srgbClr val="367788"/>
                </a:solidFill>
                <a:latin typeface="Avenir Next Condensed" panose="020B0506020202020204" pitchFamily="34" charset="0"/>
              </a:rPr>
              <a:t>in workspace</a:t>
            </a:r>
          </a:p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History: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View previously run code</a:t>
            </a:r>
          </a:p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Connections: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Connect to online services</a:t>
            </a:r>
            <a:b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</a:br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Git: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Version control</a:t>
            </a:r>
          </a:p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Tutorial: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Some R tutorials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A23617-6022-1E49-B521-1CA166EF19E0}"/>
              </a:ext>
            </a:extLst>
          </p:cNvPr>
          <p:cNvSpPr/>
          <p:nvPr/>
        </p:nvSpPr>
        <p:spPr>
          <a:xfrm>
            <a:off x="4608576" y="4155948"/>
            <a:ext cx="4438650" cy="2404872"/>
          </a:xfrm>
          <a:prstGeom prst="roundRect">
            <a:avLst>
              <a:gd name="adj" fmla="val 45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3F530AF-1029-BC42-A011-352432BBB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00"/>
          <a:stretch/>
        </p:blipFill>
        <p:spPr>
          <a:xfrm>
            <a:off x="4933950" y="5353047"/>
            <a:ext cx="3522345" cy="1125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9CF310-74D0-F94F-B7A5-06BB70A34524}"/>
              </a:ext>
            </a:extLst>
          </p:cNvPr>
          <p:cNvSpPr txBox="1"/>
          <p:nvPr/>
        </p:nvSpPr>
        <p:spPr>
          <a:xfrm>
            <a:off x="4608576" y="3975621"/>
            <a:ext cx="4438649" cy="1871424"/>
          </a:xfrm>
          <a:prstGeom prst="roundRect">
            <a:avLst>
              <a:gd name="adj" fmla="val 9390"/>
            </a:avLst>
          </a:prstGeom>
          <a:solidFill>
            <a:srgbClr val="D6E8EE"/>
          </a:solidFill>
          <a:ln>
            <a:solidFill>
              <a:srgbClr val="367788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Files: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Browse project folder</a:t>
            </a:r>
          </a:p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Plots: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View output figures</a:t>
            </a:r>
          </a:p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Packages: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Install and load libraries</a:t>
            </a:r>
            <a:b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</a:br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Help: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View documentation for functions</a:t>
            </a:r>
          </a:p>
          <a:p>
            <a:r>
              <a:rPr lang="en-GB" sz="22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Viewer: </a:t>
            </a:r>
            <a:r>
              <a:rPr lang="en-GB" sz="22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Preview HTML outputs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C4B3524-9C2E-DA4B-B6DC-A49F100AF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2"/>
          <a:stretch/>
        </p:blipFill>
        <p:spPr>
          <a:xfrm>
            <a:off x="0" y="0"/>
            <a:ext cx="9144000" cy="6432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09195-DDD2-5E4C-A0C6-9AF6C5390C59}"/>
              </a:ext>
            </a:extLst>
          </p:cNvPr>
          <p:cNvSpPr txBox="1"/>
          <p:nvPr/>
        </p:nvSpPr>
        <p:spPr>
          <a:xfrm>
            <a:off x="47485" y="5691867"/>
            <a:ext cx="2137252" cy="415588"/>
          </a:xfrm>
          <a:prstGeom prst="roundRect">
            <a:avLst>
              <a:gd name="adj" fmla="val 6781"/>
            </a:avLst>
          </a:prstGeom>
          <a:solidFill>
            <a:srgbClr val="F6E2E2"/>
          </a:solidFill>
          <a:ln>
            <a:solidFill>
              <a:srgbClr val="9E3B39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9E3B39"/>
                </a:solidFill>
                <a:latin typeface="Avenir Next Condensed" panose="020B0506020202020204" pitchFamily="34" charset="0"/>
              </a:rPr>
              <a:t>Console: </a:t>
            </a:r>
            <a:r>
              <a:rPr lang="en-GB" sz="2000" dirty="0">
                <a:solidFill>
                  <a:srgbClr val="9E3B39"/>
                </a:solidFill>
                <a:latin typeface="Avenir Next Condensed" panose="020B0506020202020204" pitchFamily="34" charset="0"/>
              </a:rPr>
              <a:t>Run 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27102-8D0E-914E-A7EA-E89551C85849}"/>
              </a:ext>
            </a:extLst>
          </p:cNvPr>
          <p:cNvSpPr txBox="1"/>
          <p:nvPr/>
        </p:nvSpPr>
        <p:spPr>
          <a:xfrm>
            <a:off x="2548453" y="1251671"/>
            <a:ext cx="4020910" cy="415588"/>
          </a:xfrm>
          <a:prstGeom prst="roundRect">
            <a:avLst>
              <a:gd name="adj" fmla="val 7695"/>
            </a:avLst>
          </a:prstGeom>
          <a:solidFill>
            <a:srgbClr val="D6E8EE"/>
          </a:solidFill>
          <a:ln>
            <a:solidFill>
              <a:srgbClr val="367788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Environment: </a:t>
            </a:r>
            <a:r>
              <a:rPr lang="en-GB" sz="20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View objects in workspace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A23617-6022-1E49-B521-1CA166EF19E0}"/>
              </a:ext>
            </a:extLst>
          </p:cNvPr>
          <p:cNvSpPr/>
          <p:nvPr/>
        </p:nvSpPr>
        <p:spPr>
          <a:xfrm>
            <a:off x="4608576" y="4155948"/>
            <a:ext cx="4438650" cy="2404872"/>
          </a:xfrm>
          <a:prstGeom prst="roundRect">
            <a:avLst>
              <a:gd name="adj" fmla="val 45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C2ACA2-3103-714A-A291-22097C4F9A4C}"/>
              </a:ext>
            </a:extLst>
          </p:cNvPr>
          <p:cNvCxnSpPr>
            <a:cxnSpLocks/>
          </p:cNvCxnSpPr>
          <p:nvPr/>
        </p:nvCxnSpPr>
        <p:spPr>
          <a:xfrm flipV="1">
            <a:off x="4408714" y="239941"/>
            <a:ext cx="199862" cy="1026715"/>
          </a:xfrm>
          <a:prstGeom prst="straightConnector1">
            <a:avLst/>
          </a:prstGeom>
          <a:ln w="57150">
            <a:solidFill>
              <a:srgbClr val="367788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117C81-620D-EBA5-1F60-B298B74440D3}"/>
              </a:ext>
            </a:extLst>
          </p:cNvPr>
          <p:cNvCxnSpPr>
            <a:cxnSpLocks/>
          </p:cNvCxnSpPr>
          <p:nvPr/>
        </p:nvCxnSpPr>
        <p:spPr>
          <a:xfrm flipH="1" flipV="1">
            <a:off x="5641723" y="208294"/>
            <a:ext cx="1302682" cy="1475416"/>
          </a:xfrm>
          <a:prstGeom prst="straightConnector1">
            <a:avLst/>
          </a:prstGeom>
          <a:ln w="57150">
            <a:solidFill>
              <a:srgbClr val="367788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144218-DCD8-52C0-C636-EC7FFAEDDF9E}"/>
              </a:ext>
            </a:extLst>
          </p:cNvPr>
          <p:cNvCxnSpPr>
            <a:cxnSpLocks/>
          </p:cNvCxnSpPr>
          <p:nvPr/>
        </p:nvCxnSpPr>
        <p:spPr>
          <a:xfrm flipH="1" flipV="1">
            <a:off x="6468939" y="208294"/>
            <a:ext cx="1493105" cy="1923906"/>
          </a:xfrm>
          <a:prstGeom prst="straightConnector1">
            <a:avLst/>
          </a:prstGeom>
          <a:ln w="57150">
            <a:solidFill>
              <a:srgbClr val="367788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A86E9-807F-0BE6-39F6-8A982C0CA456}"/>
              </a:ext>
            </a:extLst>
          </p:cNvPr>
          <p:cNvCxnSpPr>
            <a:cxnSpLocks/>
          </p:cNvCxnSpPr>
          <p:nvPr/>
        </p:nvCxnSpPr>
        <p:spPr>
          <a:xfrm flipH="1" flipV="1">
            <a:off x="6849156" y="222191"/>
            <a:ext cx="1646586" cy="2373255"/>
          </a:xfrm>
          <a:prstGeom prst="straightConnector1">
            <a:avLst/>
          </a:prstGeom>
          <a:ln w="57150">
            <a:solidFill>
              <a:srgbClr val="367788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7E5554-B643-656A-C74C-780D17C9328E}"/>
              </a:ext>
            </a:extLst>
          </p:cNvPr>
          <p:cNvCxnSpPr>
            <a:cxnSpLocks/>
          </p:cNvCxnSpPr>
          <p:nvPr/>
        </p:nvCxnSpPr>
        <p:spPr>
          <a:xfrm flipH="1" flipV="1">
            <a:off x="7324622" y="236088"/>
            <a:ext cx="1664714" cy="2875453"/>
          </a:xfrm>
          <a:prstGeom prst="straightConnector1">
            <a:avLst/>
          </a:prstGeom>
          <a:ln w="57150">
            <a:solidFill>
              <a:srgbClr val="367788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3F530AF-1029-BC42-A011-352432BBB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00"/>
          <a:stretch/>
        </p:blipFill>
        <p:spPr>
          <a:xfrm>
            <a:off x="4933950" y="5353047"/>
            <a:ext cx="3522345" cy="1125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9CF310-74D0-F94F-B7A5-06BB70A34524}"/>
              </a:ext>
            </a:extLst>
          </p:cNvPr>
          <p:cNvSpPr txBox="1"/>
          <p:nvPr/>
        </p:nvSpPr>
        <p:spPr>
          <a:xfrm>
            <a:off x="4429340" y="6167576"/>
            <a:ext cx="2120761" cy="419457"/>
          </a:xfrm>
          <a:prstGeom prst="roundRect">
            <a:avLst>
              <a:gd name="adj" fmla="val 9390"/>
            </a:avLst>
          </a:prstGeom>
          <a:solidFill>
            <a:srgbClr val="C7DEF8"/>
          </a:solidFill>
          <a:ln>
            <a:solidFill>
              <a:srgbClr val="1E4C84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1E4C84"/>
                </a:solidFill>
                <a:latin typeface="Avenir Next Condensed" panose="020B0506020202020204" pitchFamily="34" charset="0"/>
              </a:rPr>
              <a:t>Files: </a:t>
            </a:r>
            <a:r>
              <a:rPr lang="en-GB" sz="2000" dirty="0">
                <a:solidFill>
                  <a:srgbClr val="1E4C84"/>
                </a:solidFill>
                <a:latin typeface="Avenir Next Condensed" panose="020B0506020202020204" pitchFamily="34" charset="0"/>
              </a:rPr>
              <a:t>Browse folders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C705D4-52CA-15E3-F712-DB365850E196}"/>
              </a:ext>
            </a:extLst>
          </p:cNvPr>
          <p:cNvCxnSpPr>
            <a:cxnSpLocks/>
          </p:cNvCxnSpPr>
          <p:nvPr/>
        </p:nvCxnSpPr>
        <p:spPr>
          <a:xfrm flipH="1" flipV="1">
            <a:off x="944655" y="186292"/>
            <a:ext cx="97622" cy="1705212"/>
          </a:xfrm>
          <a:prstGeom prst="straightConnector1">
            <a:avLst/>
          </a:prstGeom>
          <a:ln w="57150">
            <a:solidFill>
              <a:srgbClr val="9E3B39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4F10BC-13A2-B74B-AE78-7EFBE75FF195}"/>
              </a:ext>
            </a:extLst>
          </p:cNvPr>
          <p:cNvSpPr txBox="1"/>
          <p:nvPr/>
        </p:nvSpPr>
        <p:spPr>
          <a:xfrm>
            <a:off x="233608" y="1820752"/>
            <a:ext cx="2396054" cy="442674"/>
          </a:xfrm>
          <a:prstGeom prst="roundRect">
            <a:avLst/>
          </a:prstGeom>
          <a:solidFill>
            <a:srgbClr val="FEEBDA"/>
          </a:solidFill>
          <a:ln>
            <a:solidFill>
              <a:srgbClr val="F39449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9D4B09"/>
                </a:solidFill>
                <a:latin typeface="Avenir Next Condensed" panose="020B0506020202020204" pitchFamily="34" charset="0"/>
              </a:rPr>
              <a:t>Source: </a:t>
            </a:r>
            <a:r>
              <a:rPr lang="en-GB" sz="2000" dirty="0">
                <a:solidFill>
                  <a:srgbClr val="9D4B09"/>
                </a:solidFill>
                <a:latin typeface="Avenir Next Condensed" panose="020B0506020202020204" pitchFamily="34" charset="0"/>
              </a:rPr>
              <a:t>Write R scripts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3E5AC-7FAE-DEF0-AD04-B2863F228E98}"/>
              </a:ext>
            </a:extLst>
          </p:cNvPr>
          <p:cNvSpPr txBox="1"/>
          <p:nvPr/>
        </p:nvSpPr>
        <p:spPr>
          <a:xfrm>
            <a:off x="4217905" y="1683710"/>
            <a:ext cx="3294492" cy="415588"/>
          </a:xfrm>
          <a:prstGeom prst="roundRect">
            <a:avLst>
              <a:gd name="adj" fmla="val 7695"/>
            </a:avLst>
          </a:prstGeom>
          <a:solidFill>
            <a:srgbClr val="D6E8EE"/>
          </a:solidFill>
          <a:ln>
            <a:solidFill>
              <a:srgbClr val="367788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History: </a:t>
            </a:r>
            <a:r>
              <a:rPr lang="en-GB" sz="20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View previously run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3720E-9944-E2A3-5C36-0644E7B0A8F3}"/>
              </a:ext>
            </a:extLst>
          </p:cNvPr>
          <p:cNvSpPr txBox="1"/>
          <p:nvPr/>
        </p:nvSpPr>
        <p:spPr>
          <a:xfrm>
            <a:off x="4254743" y="2132201"/>
            <a:ext cx="3903889" cy="415588"/>
          </a:xfrm>
          <a:prstGeom prst="roundRect">
            <a:avLst>
              <a:gd name="adj" fmla="val 7695"/>
            </a:avLst>
          </a:prstGeom>
          <a:solidFill>
            <a:srgbClr val="D6E8EE"/>
          </a:solidFill>
          <a:ln>
            <a:solidFill>
              <a:srgbClr val="367788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Connections: </a:t>
            </a:r>
            <a:r>
              <a:rPr lang="en-GB" sz="20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Connect to online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D638D-29AC-B672-B6AF-DE85C95A16AD}"/>
              </a:ext>
            </a:extLst>
          </p:cNvPr>
          <p:cNvSpPr txBox="1"/>
          <p:nvPr/>
        </p:nvSpPr>
        <p:spPr>
          <a:xfrm>
            <a:off x="6695122" y="2580692"/>
            <a:ext cx="1943417" cy="415588"/>
          </a:xfrm>
          <a:prstGeom prst="roundRect">
            <a:avLst>
              <a:gd name="adj" fmla="val 7695"/>
            </a:avLst>
          </a:prstGeom>
          <a:solidFill>
            <a:srgbClr val="D6E8EE"/>
          </a:solidFill>
          <a:ln>
            <a:solidFill>
              <a:srgbClr val="367788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Git: </a:t>
            </a:r>
            <a:r>
              <a:rPr lang="en-GB" sz="20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Version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F4C218-7C52-1BB2-F440-D5FEFAD74493}"/>
              </a:ext>
            </a:extLst>
          </p:cNvPr>
          <p:cNvSpPr txBox="1"/>
          <p:nvPr/>
        </p:nvSpPr>
        <p:spPr>
          <a:xfrm>
            <a:off x="7100680" y="3029182"/>
            <a:ext cx="1946545" cy="415588"/>
          </a:xfrm>
          <a:prstGeom prst="roundRect">
            <a:avLst>
              <a:gd name="adj" fmla="val 7695"/>
            </a:avLst>
          </a:prstGeom>
          <a:solidFill>
            <a:srgbClr val="D6E8EE"/>
          </a:solidFill>
          <a:ln>
            <a:solidFill>
              <a:srgbClr val="367788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367788"/>
                </a:solidFill>
                <a:latin typeface="Avenir Next Condensed" panose="020B0506020202020204" pitchFamily="34" charset="0"/>
              </a:rPr>
              <a:t>Tutorial: </a:t>
            </a:r>
            <a:r>
              <a:rPr lang="en-GB" sz="2000" dirty="0">
                <a:solidFill>
                  <a:srgbClr val="367788"/>
                </a:solidFill>
                <a:latin typeface="Avenir Next Condensed" panose="020B0506020202020204" pitchFamily="34" charset="0"/>
              </a:rPr>
              <a:t>Tutorials!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C9CA67-8197-F730-A597-91CBC8B2EBEA}"/>
              </a:ext>
            </a:extLst>
          </p:cNvPr>
          <p:cNvSpPr txBox="1"/>
          <p:nvPr/>
        </p:nvSpPr>
        <p:spPr>
          <a:xfrm>
            <a:off x="366575" y="5172928"/>
            <a:ext cx="3537315" cy="415588"/>
          </a:xfrm>
          <a:prstGeom prst="roundRect">
            <a:avLst>
              <a:gd name="adj" fmla="val 6781"/>
            </a:avLst>
          </a:prstGeom>
          <a:solidFill>
            <a:srgbClr val="F6E2E2"/>
          </a:solidFill>
          <a:ln>
            <a:solidFill>
              <a:srgbClr val="9E3B39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9E3B39"/>
                </a:solidFill>
                <a:latin typeface="Avenir Next Condensed" panose="020B0506020202020204" pitchFamily="34" charset="0"/>
              </a:rPr>
              <a:t>Terminal: </a:t>
            </a:r>
            <a:r>
              <a:rPr lang="en-GB" sz="2000" dirty="0">
                <a:solidFill>
                  <a:srgbClr val="9E3B39"/>
                </a:solidFill>
                <a:latin typeface="Avenir Next Condensed" panose="020B0506020202020204" pitchFamily="34" charset="0"/>
              </a:rPr>
              <a:t>Text interface to computer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3ABC45-C5FD-4260-36F7-D8FD5BF8F339}"/>
              </a:ext>
            </a:extLst>
          </p:cNvPr>
          <p:cNvCxnSpPr>
            <a:cxnSpLocks/>
          </p:cNvCxnSpPr>
          <p:nvPr/>
        </p:nvCxnSpPr>
        <p:spPr>
          <a:xfrm flipV="1">
            <a:off x="1294369" y="3645145"/>
            <a:ext cx="137266" cy="1133684"/>
          </a:xfrm>
          <a:prstGeom prst="straightConnector1">
            <a:avLst/>
          </a:prstGeom>
          <a:ln w="57150">
            <a:solidFill>
              <a:srgbClr val="9E3B39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7AF8F7-0E7A-AF01-8D2A-EB1D5D27D84A}"/>
              </a:ext>
            </a:extLst>
          </p:cNvPr>
          <p:cNvSpPr txBox="1"/>
          <p:nvPr/>
        </p:nvSpPr>
        <p:spPr>
          <a:xfrm>
            <a:off x="845524" y="4660100"/>
            <a:ext cx="3057247" cy="415588"/>
          </a:xfrm>
          <a:prstGeom prst="roundRect">
            <a:avLst>
              <a:gd name="adj" fmla="val 6781"/>
            </a:avLst>
          </a:prstGeom>
          <a:solidFill>
            <a:srgbClr val="F6E2E2"/>
          </a:solidFill>
          <a:ln>
            <a:solidFill>
              <a:srgbClr val="9E3B39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9E3B39"/>
                </a:solidFill>
                <a:latin typeface="Avenir Next Condensed" panose="020B0506020202020204" pitchFamily="34" charset="0"/>
              </a:rPr>
              <a:t>Jobs: </a:t>
            </a:r>
            <a:r>
              <a:rPr lang="en-GB" sz="2000" dirty="0">
                <a:solidFill>
                  <a:srgbClr val="9E3B39"/>
                </a:solidFill>
                <a:latin typeface="Avenir Next Condensed" panose="020B0506020202020204" pitchFamily="34" charset="0"/>
              </a:rPr>
              <a:t>Monitor background jobs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6E9362-E63F-D4FD-4FFC-47EF56D0C80E}"/>
              </a:ext>
            </a:extLst>
          </p:cNvPr>
          <p:cNvCxnSpPr>
            <a:cxnSpLocks/>
          </p:cNvCxnSpPr>
          <p:nvPr/>
        </p:nvCxnSpPr>
        <p:spPr>
          <a:xfrm flipV="1">
            <a:off x="206829" y="3675060"/>
            <a:ext cx="159746" cy="2020430"/>
          </a:xfrm>
          <a:prstGeom prst="straightConnector1">
            <a:avLst/>
          </a:prstGeom>
          <a:ln w="57150">
            <a:solidFill>
              <a:srgbClr val="9E3B39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EE85F-C1CD-71C7-56A0-976E2936AF47}"/>
              </a:ext>
            </a:extLst>
          </p:cNvPr>
          <p:cNvCxnSpPr>
            <a:cxnSpLocks/>
          </p:cNvCxnSpPr>
          <p:nvPr/>
        </p:nvCxnSpPr>
        <p:spPr>
          <a:xfrm flipV="1">
            <a:off x="4508645" y="3645145"/>
            <a:ext cx="208187" cy="2534361"/>
          </a:xfrm>
          <a:prstGeom prst="straightConnector1">
            <a:avLst/>
          </a:prstGeom>
          <a:ln w="57150">
            <a:solidFill>
              <a:srgbClr val="1E4C84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B2158F-43AD-84FD-47F6-3B969C18F902}"/>
              </a:ext>
            </a:extLst>
          </p:cNvPr>
          <p:cNvCxnSpPr>
            <a:cxnSpLocks/>
          </p:cNvCxnSpPr>
          <p:nvPr/>
        </p:nvCxnSpPr>
        <p:spPr>
          <a:xfrm flipV="1">
            <a:off x="4978301" y="3597770"/>
            <a:ext cx="190626" cy="2121315"/>
          </a:xfrm>
          <a:prstGeom prst="straightConnector1">
            <a:avLst/>
          </a:prstGeom>
          <a:ln w="57150">
            <a:solidFill>
              <a:srgbClr val="1E4C84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551F42-6505-1DF0-D1A1-30861D5EDB13}"/>
              </a:ext>
            </a:extLst>
          </p:cNvPr>
          <p:cNvCxnSpPr>
            <a:cxnSpLocks/>
          </p:cNvCxnSpPr>
          <p:nvPr/>
        </p:nvCxnSpPr>
        <p:spPr>
          <a:xfrm flipV="1">
            <a:off x="5498290" y="3597770"/>
            <a:ext cx="143433" cy="1698749"/>
          </a:xfrm>
          <a:prstGeom prst="straightConnector1">
            <a:avLst/>
          </a:prstGeom>
          <a:ln w="57150">
            <a:solidFill>
              <a:srgbClr val="1E4C84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245CCC-FD97-233B-DA30-1FD34FEA32A6}"/>
              </a:ext>
            </a:extLst>
          </p:cNvPr>
          <p:cNvCxnSpPr>
            <a:cxnSpLocks/>
          </p:cNvCxnSpPr>
          <p:nvPr/>
        </p:nvCxnSpPr>
        <p:spPr>
          <a:xfrm flipV="1">
            <a:off x="6029648" y="3597770"/>
            <a:ext cx="109928" cy="1192826"/>
          </a:xfrm>
          <a:prstGeom prst="straightConnector1">
            <a:avLst/>
          </a:prstGeom>
          <a:ln w="57150">
            <a:solidFill>
              <a:srgbClr val="1E4C84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5C98C3-FBE3-90D0-60D2-0D297EF9A75E}"/>
              </a:ext>
            </a:extLst>
          </p:cNvPr>
          <p:cNvCxnSpPr>
            <a:cxnSpLocks/>
          </p:cNvCxnSpPr>
          <p:nvPr/>
        </p:nvCxnSpPr>
        <p:spPr>
          <a:xfrm flipV="1">
            <a:off x="6468939" y="3579822"/>
            <a:ext cx="58638" cy="734690"/>
          </a:xfrm>
          <a:prstGeom prst="straightConnector1">
            <a:avLst/>
          </a:prstGeom>
          <a:ln w="57150">
            <a:solidFill>
              <a:srgbClr val="1E4C84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ACC9B6-151E-80BE-7747-8C7B00E6FD17}"/>
              </a:ext>
            </a:extLst>
          </p:cNvPr>
          <p:cNvCxnSpPr>
            <a:cxnSpLocks/>
          </p:cNvCxnSpPr>
          <p:nvPr/>
        </p:nvCxnSpPr>
        <p:spPr>
          <a:xfrm flipV="1">
            <a:off x="687705" y="3635746"/>
            <a:ext cx="157819" cy="1557698"/>
          </a:xfrm>
          <a:prstGeom prst="straightConnector1">
            <a:avLst/>
          </a:prstGeom>
          <a:ln w="57150">
            <a:solidFill>
              <a:srgbClr val="9E3B39"/>
            </a:solidFill>
            <a:headEnd w="lg" len="lg"/>
            <a:tailEnd type="triangle"/>
          </a:ln>
          <a:effectLst>
            <a:outerShdw blurRad="50800" dist="50800" dir="5400000" algn="ctr" rotWithShape="0">
              <a:schemeClr val="bg1">
                <a:alpha val="91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9B61F2-2173-260F-FD89-64540F53EBAB}"/>
              </a:ext>
            </a:extLst>
          </p:cNvPr>
          <p:cNvSpPr txBox="1"/>
          <p:nvPr/>
        </p:nvSpPr>
        <p:spPr>
          <a:xfrm>
            <a:off x="4659694" y="5703521"/>
            <a:ext cx="2579552" cy="419457"/>
          </a:xfrm>
          <a:prstGeom prst="roundRect">
            <a:avLst>
              <a:gd name="adj" fmla="val 9390"/>
            </a:avLst>
          </a:prstGeom>
          <a:solidFill>
            <a:srgbClr val="C7DEF8"/>
          </a:solidFill>
          <a:ln>
            <a:solidFill>
              <a:srgbClr val="1E4C84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1E4C84"/>
                </a:solidFill>
                <a:latin typeface="Avenir Next Condensed" panose="020B0506020202020204" pitchFamily="34" charset="0"/>
              </a:rPr>
              <a:t>Plots: </a:t>
            </a:r>
            <a:r>
              <a:rPr lang="en-GB" sz="2000" dirty="0">
                <a:solidFill>
                  <a:srgbClr val="1E4C84"/>
                </a:solidFill>
                <a:latin typeface="Avenir Next Condensed" panose="020B0506020202020204" pitchFamily="34" charset="0"/>
              </a:rPr>
              <a:t>View output figures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80EA4D-89C7-4260-B884-CA21DC721EC3}"/>
              </a:ext>
            </a:extLst>
          </p:cNvPr>
          <p:cNvSpPr txBox="1"/>
          <p:nvPr/>
        </p:nvSpPr>
        <p:spPr>
          <a:xfrm>
            <a:off x="5150530" y="5227536"/>
            <a:ext cx="3413499" cy="419457"/>
          </a:xfrm>
          <a:prstGeom prst="roundRect">
            <a:avLst>
              <a:gd name="adj" fmla="val 9390"/>
            </a:avLst>
          </a:prstGeom>
          <a:solidFill>
            <a:srgbClr val="C7DEF8"/>
          </a:solidFill>
          <a:ln>
            <a:solidFill>
              <a:srgbClr val="1E4C84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1E4C84"/>
                </a:solidFill>
                <a:latin typeface="Avenir Next Condensed" panose="020B0506020202020204" pitchFamily="34" charset="0"/>
              </a:rPr>
              <a:t>Packages: </a:t>
            </a:r>
            <a:r>
              <a:rPr lang="en-GB" sz="2000" dirty="0">
                <a:solidFill>
                  <a:srgbClr val="1E4C84"/>
                </a:solidFill>
                <a:latin typeface="Avenir Next Condensed" panose="020B0506020202020204" pitchFamily="34" charset="0"/>
              </a:rPr>
              <a:t>Install and load libraries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D6AC49-4A76-27F6-05B1-6F1C40C6E5B0}"/>
              </a:ext>
            </a:extLst>
          </p:cNvPr>
          <p:cNvSpPr txBox="1"/>
          <p:nvPr/>
        </p:nvSpPr>
        <p:spPr>
          <a:xfrm>
            <a:off x="5812027" y="4751551"/>
            <a:ext cx="2755883" cy="419457"/>
          </a:xfrm>
          <a:prstGeom prst="roundRect">
            <a:avLst>
              <a:gd name="adj" fmla="val 9390"/>
            </a:avLst>
          </a:prstGeom>
          <a:solidFill>
            <a:srgbClr val="C7DEF8"/>
          </a:solidFill>
          <a:ln>
            <a:solidFill>
              <a:srgbClr val="1E4C84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1E4C84"/>
                </a:solidFill>
                <a:latin typeface="Avenir Next Condensed" panose="020B0506020202020204" pitchFamily="34" charset="0"/>
              </a:rPr>
              <a:t>Help: </a:t>
            </a:r>
            <a:r>
              <a:rPr lang="en-GB" sz="2000" dirty="0">
                <a:solidFill>
                  <a:srgbClr val="1E4C84"/>
                </a:solidFill>
                <a:latin typeface="Avenir Next Condensed" panose="020B0506020202020204" pitchFamily="34" charset="0"/>
              </a:rPr>
              <a:t>View documentation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44473C-569E-ED09-61A9-58752328F4F0}"/>
              </a:ext>
            </a:extLst>
          </p:cNvPr>
          <p:cNvSpPr txBox="1"/>
          <p:nvPr/>
        </p:nvSpPr>
        <p:spPr>
          <a:xfrm>
            <a:off x="6081250" y="4264410"/>
            <a:ext cx="3020892" cy="419457"/>
          </a:xfrm>
          <a:prstGeom prst="roundRect">
            <a:avLst>
              <a:gd name="adj" fmla="val 9390"/>
            </a:avLst>
          </a:prstGeom>
          <a:solidFill>
            <a:srgbClr val="C7DEF8"/>
          </a:solidFill>
          <a:ln>
            <a:solidFill>
              <a:srgbClr val="1E4C84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1E4C84"/>
                </a:solidFill>
                <a:latin typeface="Avenir Next Condensed" panose="020B0506020202020204" pitchFamily="34" charset="0"/>
              </a:rPr>
              <a:t>Viewer: </a:t>
            </a:r>
            <a:r>
              <a:rPr lang="en-GB" sz="2000" dirty="0">
                <a:solidFill>
                  <a:srgbClr val="1E4C84"/>
                </a:solidFill>
                <a:latin typeface="Avenir Next Condensed" panose="020B0506020202020204" pitchFamily="34" charset="0"/>
              </a:rPr>
              <a:t>Preview HTML outputs</a:t>
            </a:r>
          </a:p>
        </p:txBody>
      </p:sp>
    </p:spTree>
    <p:extLst>
      <p:ext uri="{BB962C8B-B14F-4D97-AF65-F5344CB8AC3E}">
        <p14:creationId xmlns:p14="http://schemas.microsoft.com/office/powerpoint/2010/main" val="136239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96C26E3-8AE6-1344-9DB0-1EC0BD3D7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61"/>
          <a:stretch/>
        </p:blipFill>
        <p:spPr>
          <a:xfrm>
            <a:off x="332740" y="2604770"/>
            <a:ext cx="3107690" cy="7112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8ADE43F-EDAC-384F-837A-6DE4A9576F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0"/>
          <a:stretch/>
        </p:blipFill>
        <p:spPr>
          <a:xfrm>
            <a:off x="5520690" y="2515870"/>
            <a:ext cx="3187700" cy="800100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0180CFF8-0281-AB4E-9D95-E77C90D5EE55}"/>
              </a:ext>
            </a:extLst>
          </p:cNvPr>
          <p:cNvSpPr/>
          <p:nvPr/>
        </p:nvSpPr>
        <p:spPr>
          <a:xfrm>
            <a:off x="3657600" y="2777490"/>
            <a:ext cx="1737360" cy="285750"/>
          </a:xfrm>
          <a:prstGeom prst="rightArrow">
            <a:avLst/>
          </a:prstGeom>
          <a:solidFill>
            <a:srgbClr val="FD75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EB1E7-DE27-B943-A960-935C149C8D36}"/>
              </a:ext>
            </a:extLst>
          </p:cNvPr>
          <p:cNvSpPr txBox="1"/>
          <p:nvPr/>
        </p:nvSpPr>
        <p:spPr>
          <a:xfrm>
            <a:off x="3703320" y="2161927"/>
            <a:ext cx="173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D754A"/>
                </a:solidFill>
                <a:latin typeface="Avenir Next Condensed" panose="020B0506020202020204" pitchFamily="34" charset="0"/>
              </a:rPr>
              <a:t>Highlight R function calls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ED146A0-4111-664A-8F92-36DC0F21C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099" y="4333060"/>
            <a:ext cx="2624221" cy="530236"/>
          </a:xfrm>
          <a:prstGeom prst="rect">
            <a:avLst/>
          </a:prstGeom>
        </p:spPr>
      </p:pic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1CE92D6F-BCDB-E645-BA44-E503FFA45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6420" y="4333060"/>
            <a:ext cx="2624221" cy="47236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BD8EADC9-E61B-5943-B7F0-EFFBCCEC0E32}"/>
              </a:ext>
            </a:extLst>
          </p:cNvPr>
          <p:cNvSpPr/>
          <p:nvPr/>
        </p:nvSpPr>
        <p:spPr>
          <a:xfrm>
            <a:off x="3783330" y="4454699"/>
            <a:ext cx="1737360" cy="285750"/>
          </a:xfrm>
          <a:prstGeom prst="rightArrow">
            <a:avLst/>
          </a:prstGeom>
          <a:solidFill>
            <a:srgbClr val="FD75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CE454-B627-0A4D-8ADA-CAE9F5CF92C2}"/>
              </a:ext>
            </a:extLst>
          </p:cNvPr>
          <p:cNvSpPr txBox="1"/>
          <p:nvPr/>
        </p:nvSpPr>
        <p:spPr>
          <a:xfrm>
            <a:off x="3783330" y="3859651"/>
            <a:ext cx="173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solidFill>
                  <a:srgbClr val="FD754A"/>
                </a:solidFill>
                <a:latin typeface="Avenir Next Condensed" panose="020B0506020202020204" pitchFamily="34" charset="0"/>
              </a:rPr>
              <a:t>Rainbow parentheses</a:t>
            </a:r>
          </a:p>
        </p:txBody>
      </p:sp>
    </p:spTree>
    <p:extLst>
      <p:ext uri="{BB962C8B-B14F-4D97-AF65-F5344CB8AC3E}">
        <p14:creationId xmlns:p14="http://schemas.microsoft.com/office/powerpoint/2010/main" val="290947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D02255-6155-CDB4-CD13-3CFFEEDF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9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81702D-55E0-7E3B-729E-781F61C0B4C0}"/>
              </a:ext>
            </a:extLst>
          </p:cNvPr>
          <p:cNvCxnSpPr>
            <a:cxnSpLocks/>
          </p:cNvCxnSpPr>
          <p:nvPr/>
        </p:nvCxnSpPr>
        <p:spPr>
          <a:xfrm>
            <a:off x="1883229" y="2209800"/>
            <a:ext cx="0" cy="3189515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B333CB-6283-8DA6-9D77-EC68D1CBD4E1}"/>
              </a:ext>
            </a:extLst>
          </p:cNvPr>
          <p:cNvCxnSpPr>
            <a:cxnSpLocks/>
          </p:cNvCxnSpPr>
          <p:nvPr/>
        </p:nvCxnSpPr>
        <p:spPr>
          <a:xfrm flipH="1">
            <a:off x="1883229" y="3770085"/>
            <a:ext cx="1415143" cy="0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C41A4B-248D-DF0A-2E07-5F6ED71A9220}"/>
              </a:ext>
            </a:extLst>
          </p:cNvPr>
          <p:cNvCxnSpPr>
            <a:cxnSpLocks/>
          </p:cNvCxnSpPr>
          <p:nvPr/>
        </p:nvCxnSpPr>
        <p:spPr>
          <a:xfrm flipH="1">
            <a:off x="1915886" y="4568371"/>
            <a:ext cx="1415143" cy="0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FE5750-84B0-7BBB-CC7B-3AF8C60AA76A}"/>
              </a:ext>
            </a:extLst>
          </p:cNvPr>
          <p:cNvCxnSpPr>
            <a:cxnSpLocks/>
          </p:cNvCxnSpPr>
          <p:nvPr/>
        </p:nvCxnSpPr>
        <p:spPr>
          <a:xfrm flipH="1">
            <a:off x="1915886" y="5366658"/>
            <a:ext cx="1415143" cy="0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31477DB-C695-3626-5FAB-EA781215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3" y="3429000"/>
            <a:ext cx="609595" cy="609595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419C37E-4966-28F5-690B-999BD9999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3" y="4243614"/>
            <a:ext cx="609595" cy="609595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9E3E96A-F36D-7CEA-CCDE-411822E5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5029202"/>
            <a:ext cx="609595" cy="609595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F6429A8-F363-F622-AFE3-21C017B5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8" y="1491341"/>
            <a:ext cx="990599" cy="9905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195CC1-B5D6-59F6-5718-627F49DBC844}"/>
              </a:ext>
            </a:extLst>
          </p:cNvPr>
          <p:cNvCxnSpPr>
            <a:cxnSpLocks/>
          </p:cNvCxnSpPr>
          <p:nvPr/>
        </p:nvCxnSpPr>
        <p:spPr>
          <a:xfrm flipH="1">
            <a:off x="1915886" y="2971799"/>
            <a:ext cx="1415143" cy="0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3A1D055D-4CEB-591A-C735-BBF79425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513" y="2672440"/>
            <a:ext cx="609596" cy="6095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05D9488-5E93-5718-4805-E678D9283644}"/>
              </a:ext>
            </a:extLst>
          </p:cNvPr>
          <p:cNvSpPr txBox="1"/>
          <p:nvPr/>
        </p:nvSpPr>
        <p:spPr>
          <a:xfrm>
            <a:off x="3886258" y="2743271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Calibri Light" panose="020F0302020204030204" pitchFamily="34" charset="0"/>
                <a:cs typeface="Calibri Light" panose="020F0302020204030204" pitchFamily="34" charset="0"/>
              </a:rPr>
              <a:t>.Rproj (R Project File)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1A961-D052-2C8E-052D-1B12D6A1ACE6}"/>
              </a:ext>
            </a:extLst>
          </p:cNvPr>
          <p:cNvSpPr txBox="1"/>
          <p:nvPr/>
        </p:nvSpPr>
        <p:spPr>
          <a:xfrm>
            <a:off x="3886258" y="3545499"/>
            <a:ext cx="5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CC5E6-83F6-63B1-3FCE-052AE3504847}"/>
              </a:ext>
            </a:extLst>
          </p:cNvPr>
          <p:cNvSpPr txBox="1"/>
          <p:nvPr/>
        </p:nvSpPr>
        <p:spPr>
          <a:xfrm>
            <a:off x="3886258" y="4347727"/>
            <a:ext cx="78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Calibri Light" panose="020F0302020204030204" pitchFamily="34" charset="0"/>
                <a:cs typeface="Calibri Light" panose="020F0302020204030204" pitchFamily="34" charset="0"/>
              </a:rPr>
              <a:t>scripts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E4F955-F728-0A96-00AD-E215BF6771F1}"/>
              </a:ext>
            </a:extLst>
          </p:cNvPr>
          <p:cNvSpPr txBox="1"/>
          <p:nvPr/>
        </p:nvSpPr>
        <p:spPr>
          <a:xfrm>
            <a:off x="3886258" y="515096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3A7DCC-121E-E21D-B1CA-A2EEAC671012}"/>
              </a:ext>
            </a:extLst>
          </p:cNvPr>
          <p:cNvSpPr txBox="1"/>
          <p:nvPr/>
        </p:nvSpPr>
        <p:spPr>
          <a:xfrm>
            <a:off x="2534116" y="1755807"/>
            <a:ext cx="247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Your Project Name</a:t>
            </a:r>
          </a:p>
        </p:txBody>
      </p:sp>
    </p:spTree>
    <p:extLst>
      <p:ext uri="{BB962C8B-B14F-4D97-AF65-F5344CB8AC3E}">
        <p14:creationId xmlns:p14="http://schemas.microsoft.com/office/powerpoint/2010/main" val="5483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B2FB9D0-9775-0902-CB8D-ABD824D9A877}"/>
              </a:ext>
            </a:extLst>
          </p:cNvPr>
          <p:cNvGrpSpPr/>
          <p:nvPr/>
        </p:nvGrpSpPr>
        <p:grpSpPr>
          <a:xfrm>
            <a:off x="855981" y="1331685"/>
            <a:ext cx="962600" cy="2795609"/>
            <a:chOff x="821355" y="1532559"/>
            <a:chExt cx="1447800" cy="279560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B333CB-6283-8DA6-9D77-EC68D1CBD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355" y="1532559"/>
              <a:ext cx="1415143" cy="0"/>
            </a:xfrm>
            <a:prstGeom prst="line">
              <a:avLst/>
            </a:prstGeom>
            <a:ln w="76200">
              <a:solidFill>
                <a:srgbClr val="5AA7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C41A4B-248D-DF0A-2E07-5F6ED71A9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012" y="2933994"/>
              <a:ext cx="1415143" cy="0"/>
            </a:xfrm>
            <a:prstGeom prst="line">
              <a:avLst/>
            </a:prstGeom>
            <a:ln w="76200">
              <a:solidFill>
                <a:srgbClr val="5AA7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DC0CF70-CF1D-7411-8E9A-322DA2DA5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909" y="4328168"/>
              <a:ext cx="1415143" cy="0"/>
            </a:xfrm>
            <a:prstGeom prst="line">
              <a:avLst/>
            </a:prstGeom>
            <a:ln w="76200">
              <a:solidFill>
                <a:srgbClr val="5AA7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B84F2B-6C46-A625-6471-2CC8E2A9140E}"/>
              </a:ext>
            </a:extLst>
          </p:cNvPr>
          <p:cNvCxnSpPr>
            <a:cxnSpLocks/>
          </p:cNvCxnSpPr>
          <p:nvPr/>
        </p:nvCxnSpPr>
        <p:spPr>
          <a:xfrm flipH="1">
            <a:off x="1954015" y="1851338"/>
            <a:ext cx="703394" cy="0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DA384A-6EDA-07D9-644F-0C09BB6C4D86}"/>
              </a:ext>
            </a:extLst>
          </p:cNvPr>
          <p:cNvCxnSpPr>
            <a:cxnSpLocks/>
          </p:cNvCxnSpPr>
          <p:nvPr/>
        </p:nvCxnSpPr>
        <p:spPr>
          <a:xfrm flipV="1">
            <a:off x="1986593" y="2824711"/>
            <a:ext cx="0" cy="556908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089958-4942-6555-7D31-3B4C2581E4EB}"/>
              </a:ext>
            </a:extLst>
          </p:cNvPr>
          <p:cNvCxnSpPr>
            <a:cxnSpLocks/>
          </p:cNvCxnSpPr>
          <p:nvPr/>
        </p:nvCxnSpPr>
        <p:spPr>
          <a:xfrm flipH="1">
            <a:off x="1950840" y="3344364"/>
            <a:ext cx="703394" cy="0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CE820A-C78B-F3DF-6122-0BBF705977E4}"/>
              </a:ext>
            </a:extLst>
          </p:cNvPr>
          <p:cNvCxnSpPr>
            <a:cxnSpLocks/>
          </p:cNvCxnSpPr>
          <p:nvPr/>
        </p:nvCxnSpPr>
        <p:spPr>
          <a:xfrm flipV="1">
            <a:off x="1986593" y="1331685"/>
            <a:ext cx="0" cy="556908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02255-6155-CDB4-CD13-3CFFEEDF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9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81702D-55E0-7E3B-729E-781F61C0B4C0}"/>
              </a:ext>
            </a:extLst>
          </p:cNvPr>
          <p:cNvCxnSpPr>
            <a:cxnSpLocks/>
          </p:cNvCxnSpPr>
          <p:nvPr/>
        </p:nvCxnSpPr>
        <p:spPr>
          <a:xfrm>
            <a:off x="877694" y="990600"/>
            <a:ext cx="0" cy="3174955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31477DB-C695-3626-5FAB-EA7812153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65" y="990600"/>
            <a:ext cx="609595" cy="609595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419C37E-4966-28F5-690B-999BD9999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65" y="2408363"/>
            <a:ext cx="609595" cy="6095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61A961-D052-2C8E-052D-1B12D6A1ACE6}"/>
              </a:ext>
            </a:extLst>
          </p:cNvPr>
          <p:cNvSpPr txBox="1"/>
          <p:nvPr/>
        </p:nvSpPr>
        <p:spPr>
          <a:xfrm>
            <a:off x="2258743" y="1144252"/>
            <a:ext cx="5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CC5E6-83F6-63B1-3FCE-052AE3504847}"/>
              </a:ext>
            </a:extLst>
          </p:cNvPr>
          <p:cNvSpPr txBox="1"/>
          <p:nvPr/>
        </p:nvSpPr>
        <p:spPr>
          <a:xfrm>
            <a:off x="2258743" y="2549629"/>
            <a:ext cx="78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Calibri Light" panose="020F0302020204030204" pitchFamily="34" charset="0"/>
                <a:cs typeface="Calibri Light" panose="020F0302020204030204" pitchFamily="34" charset="0"/>
              </a:rPr>
              <a:t>scripts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E4F955-F728-0A96-00AD-E215BF6771F1}"/>
              </a:ext>
            </a:extLst>
          </p:cNvPr>
          <p:cNvSpPr txBox="1"/>
          <p:nvPr/>
        </p:nvSpPr>
        <p:spPr>
          <a:xfrm>
            <a:off x="2255637" y="394856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1FBCD8-70B8-5DA7-3BC3-4FDF5E117385}"/>
              </a:ext>
            </a:extLst>
          </p:cNvPr>
          <p:cNvSpPr txBox="1"/>
          <p:nvPr/>
        </p:nvSpPr>
        <p:spPr>
          <a:xfrm>
            <a:off x="6760320" y="6858000"/>
            <a:ext cx="399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scripts import data from the data folder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0517C9-F94D-C007-00EF-48A1B7144125}"/>
              </a:ext>
            </a:extLst>
          </p:cNvPr>
          <p:cNvSpPr txBox="1"/>
          <p:nvPr/>
        </p:nvSpPr>
        <p:spPr>
          <a:xfrm>
            <a:off x="2966937" y="1724680"/>
            <a:ext cx="215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CH" sz="16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bola_sierra_leone.csv</a:t>
            </a: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1E54DFE-3C13-5098-5DE4-43D15145F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334" y="1636681"/>
            <a:ext cx="466831" cy="466831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316A86A4-E01A-FC5F-E6FF-F17B9C2CC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175" y="3094792"/>
            <a:ext cx="465133" cy="46513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B5DCC65-AD90-032E-A361-C60690DD4495}"/>
              </a:ext>
            </a:extLst>
          </p:cNvPr>
          <p:cNvSpPr txBox="1"/>
          <p:nvPr/>
        </p:nvSpPr>
        <p:spPr>
          <a:xfrm>
            <a:off x="3020888" y="3147451"/>
            <a:ext cx="215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ebola_analysis.R</a:t>
            </a:r>
            <a:endParaRPr lang="en-CH" sz="16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9E3E96A-F36D-7CEA-CCDE-411822E5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64" y="3822496"/>
            <a:ext cx="609595" cy="60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0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B2FB9D0-9775-0902-CB8D-ABD824D9A877}"/>
              </a:ext>
            </a:extLst>
          </p:cNvPr>
          <p:cNvGrpSpPr/>
          <p:nvPr/>
        </p:nvGrpSpPr>
        <p:grpSpPr>
          <a:xfrm>
            <a:off x="855981" y="1331685"/>
            <a:ext cx="962600" cy="2795609"/>
            <a:chOff x="821355" y="1532559"/>
            <a:chExt cx="1447800" cy="279560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B333CB-6283-8DA6-9D77-EC68D1CBD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355" y="1532559"/>
              <a:ext cx="1415143" cy="0"/>
            </a:xfrm>
            <a:prstGeom prst="line">
              <a:avLst/>
            </a:prstGeom>
            <a:ln w="76200">
              <a:solidFill>
                <a:srgbClr val="5AA7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C41A4B-248D-DF0A-2E07-5F6ED71A9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012" y="2933994"/>
              <a:ext cx="1415143" cy="0"/>
            </a:xfrm>
            <a:prstGeom prst="line">
              <a:avLst/>
            </a:prstGeom>
            <a:ln w="76200">
              <a:solidFill>
                <a:srgbClr val="5AA7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DC0CF70-CF1D-7411-8E9A-322DA2DA5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909" y="4328168"/>
              <a:ext cx="1415143" cy="0"/>
            </a:xfrm>
            <a:prstGeom prst="line">
              <a:avLst/>
            </a:prstGeom>
            <a:ln w="76200">
              <a:solidFill>
                <a:srgbClr val="5AA7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B84F2B-6C46-A625-6471-2CC8E2A9140E}"/>
              </a:ext>
            </a:extLst>
          </p:cNvPr>
          <p:cNvCxnSpPr>
            <a:cxnSpLocks/>
          </p:cNvCxnSpPr>
          <p:nvPr/>
        </p:nvCxnSpPr>
        <p:spPr>
          <a:xfrm flipH="1">
            <a:off x="1954015" y="1851338"/>
            <a:ext cx="703394" cy="0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DA384A-6EDA-07D9-644F-0C09BB6C4D86}"/>
              </a:ext>
            </a:extLst>
          </p:cNvPr>
          <p:cNvCxnSpPr>
            <a:cxnSpLocks/>
          </p:cNvCxnSpPr>
          <p:nvPr/>
        </p:nvCxnSpPr>
        <p:spPr>
          <a:xfrm flipV="1">
            <a:off x="1986593" y="2824711"/>
            <a:ext cx="0" cy="556908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089958-4942-6555-7D31-3B4C2581E4EB}"/>
              </a:ext>
            </a:extLst>
          </p:cNvPr>
          <p:cNvCxnSpPr>
            <a:cxnSpLocks/>
          </p:cNvCxnSpPr>
          <p:nvPr/>
        </p:nvCxnSpPr>
        <p:spPr>
          <a:xfrm flipH="1">
            <a:off x="1950840" y="3344364"/>
            <a:ext cx="703394" cy="0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CE820A-C78B-F3DF-6122-0BBF705977E4}"/>
              </a:ext>
            </a:extLst>
          </p:cNvPr>
          <p:cNvCxnSpPr>
            <a:cxnSpLocks/>
          </p:cNvCxnSpPr>
          <p:nvPr/>
        </p:nvCxnSpPr>
        <p:spPr>
          <a:xfrm flipV="1">
            <a:off x="1986593" y="1331685"/>
            <a:ext cx="0" cy="556908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02255-6155-CDB4-CD13-3CFFEEDF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9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81702D-55E0-7E3B-729E-781F61C0B4C0}"/>
              </a:ext>
            </a:extLst>
          </p:cNvPr>
          <p:cNvCxnSpPr>
            <a:cxnSpLocks/>
          </p:cNvCxnSpPr>
          <p:nvPr/>
        </p:nvCxnSpPr>
        <p:spPr>
          <a:xfrm>
            <a:off x="877694" y="990600"/>
            <a:ext cx="0" cy="3174955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31477DB-C695-3626-5FAB-EA7812153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65" y="990600"/>
            <a:ext cx="609595" cy="609595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0419C37E-4966-28F5-690B-999BD9999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65" y="2408363"/>
            <a:ext cx="609595" cy="6095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61A961-D052-2C8E-052D-1B12D6A1ACE6}"/>
              </a:ext>
            </a:extLst>
          </p:cNvPr>
          <p:cNvSpPr txBox="1"/>
          <p:nvPr/>
        </p:nvSpPr>
        <p:spPr>
          <a:xfrm>
            <a:off x="2373810" y="1107099"/>
            <a:ext cx="5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CC5E6-83F6-63B1-3FCE-052AE3504847}"/>
              </a:ext>
            </a:extLst>
          </p:cNvPr>
          <p:cNvSpPr txBox="1"/>
          <p:nvPr/>
        </p:nvSpPr>
        <p:spPr>
          <a:xfrm>
            <a:off x="2373810" y="2512476"/>
            <a:ext cx="78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Calibri Light" panose="020F0302020204030204" pitchFamily="34" charset="0"/>
                <a:cs typeface="Calibri Light" panose="020F0302020204030204" pitchFamily="34" charset="0"/>
              </a:rPr>
              <a:t>scripts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E4F955-F728-0A96-00AD-E215BF6771F1}"/>
              </a:ext>
            </a:extLst>
          </p:cNvPr>
          <p:cNvSpPr txBox="1"/>
          <p:nvPr/>
        </p:nvSpPr>
        <p:spPr>
          <a:xfrm>
            <a:off x="2273368" y="39353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1FBCD8-70B8-5DA7-3BC3-4FDF5E117385}"/>
              </a:ext>
            </a:extLst>
          </p:cNvPr>
          <p:cNvSpPr txBox="1"/>
          <p:nvPr/>
        </p:nvSpPr>
        <p:spPr>
          <a:xfrm>
            <a:off x="6760320" y="6858000"/>
            <a:ext cx="399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scripts import data from the data folder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0517C9-F94D-C007-00EF-48A1B7144125}"/>
              </a:ext>
            </a:extLst>
          </p:cNvPr>
          <p:cNvSpPr txBox="1"/>
          <p:nvPr/>
        </p:nvSpPr>
        <p:spPr>
          <a:xfrm>
            <a:off x="3053984" y="1676954"/>
            <a:ext cx="215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CH" sz="16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bola_sierra_leone.csv</a:t>
            </a: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1E54DFE-3C13-5098-5DE4-43D15145F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031" y="1589678"/>
            <a:ext cx="579009" cy="579009"/>
          </a:xfrm>
          <a:prstGeom prst="rect">
            <a:avLst/>
          </a:prstGeom>
        </p:spPr>
      </p:pic>
      <p:sp>
        <p:nvSpPr>
          <p:cNvPr id="43" name="Freeform 42">
            <a:extLst>
              <a:ext uri="{FF2B5EF4-FFF2-40B4-BE49-F238E27FC236}">
                <a16:creationId xmlns:a16="http://schemas.microsoft.com/office/drawing/2014/main" id="{B1B67826-2A0D-1F8F-DE0C-1C043614F90A}"/>
              </a:ext>
            </a:extLst>
          </p:cNvPr>
          <p:cNvSpPr/>
          <p:nvPr/>
        </p:nvSpPr>
        <p:spPr>
          <a:xfrm>
            <a:off x="4555258" y="1878654"/>
            <a:ext cx="1172244" cy="1368594"/>
          </a:xfrm>
          <a:custGeom>
            <a:avLst/>
            <a:gdLst>
              <a:gd name="connsiteX0" fmla="*/ 1689652 w 1689652"/>
              <a:gd name="connsiteY0" fmla="*/ 0 h 839118"/>
              <a:gd name="connsiteX1" fmla="*/ 1391478 w 1689652"/>
              <a:gd name="connsiteY1" fmla="*/ 506895 h 839118"/>
              <a:gd name="connsiteX2" fmla="*/ 0 w 1689652"/>
              <a:gd name="connsiteY2" fmla="*/ 815008 h 839118"/>
              <a:gd name="connsiteX0" fmla="*/ 1560443 w 1560443"/>
              <a:gd name="connsiteY0" fmla="*/ 0 h 839118"/>
              <a:gd name="connsiteX1" fmla="*/ 1262269 w 1560443"/>
              <a:gd name="connsiteY1" fmla="*/ 506895 h 839118"/>
              <a:gd name="connsiteX2" fmla="*/ 0 w 1560443"/>
              <a:gd name="connsiteY2" fmla="*/ 815008 h 839118"/>
              <a:gd name="connsiteX0" fmla="*/ 1560443 w 1560443"/>
              <a:gd name="connsiteY0" fmla="*/ 0 h 815008"/>
              <a:gd name="connsiteX1" fmla="*/ 1262269 w 1560443"/>
              <a:gd name="connsiteY1" fmla="*/ 506895 h 815008"/>
              <a:gd name="connsiteX2" fmla="*/ 0 w 1560443"/>
              <a:gd name="connsiteY2" fmla="*/ 815008 h 815008"/>
              <a:gd name="connsiteX0" fmla="*/ 1560443 w 1971081"/>
              <a:gd name="connsiteY0" fmla="*/ 0 h 815008"/>
              <a:gd name="connsiteX1" fmla="*/ 1898374 w 1971081"/>
              <a:gd name="connsiteY1" fmla="*/ 457200 h 815008"/>
              <a:gd name="connsiteX2" fmla="*/ 0 w 1971081"/>
              <a:gd name="connsiteY2" fmla="*/ 815008 h 815008"/>
              <a:gd name="connsiteX0" fmla="*/ 1560443 w 1903223"/>
              <a:gd name="connsiteY0" fmla="*/ 0 h 815008"/>
              <a:gd name="connsiteX1" fmla="*/ 1898374 w 1903223"/>
              <a:gd name="connsiteY1" fmla="*/ 457200 h 815008"/>
              <a:gd name="connsiteX2" fmla="*/ 0 w 1903223"/>
              <a:gd name="connsiteY2" fmla="*/ 815008 h 815008"/>
              <a:gd name="connsiteX0" fmla="*/ 1560443 w 1938662"/>
              <a:gd name="connsiteY0" fmla="*/ 0 h 815008"/>
              <a:gd name="connsiteX1" fmla="*/ 1898374 w 1938662"/>
              <a:gd name="connsiteY1" fmla="*/ 457200 h 815008"/>
              <a:gd name="connsiteX2" fmla="*/ 0 w 1938662"/>
              <a:gd name="connsiteY2" fmla="*/ 815008 h 815008"/>
              <a:gd name="connsiteX0" fmla="*/ 1560443 w 1965124"/>
              <a:gd name="connsiteY0" fmla="*/ 0 h 815008"/>
              <a:gd name="connsiteX1" fmla="*/ 1898374 w 1965124"/>
              <a:gd name="connsiteY1" fmla="*/ 457200 h 815008"/>
              <a:gd name="connsiteX2" fmla="*/ 0 w 1965124"/>
              <a:gd name="connsiteY2" fmla="*/ 815008 h 815008"/>
              <a:gd name="connsiteX0" fmla="*/ 1560443 w 1965124"/>
              <a:gd name="connsiteY0" fmla="*/ 0 h 815008"/>
              <a:gd name="connsiteX1" fmla="*/ 1898374 w 1965124"/>
              <a:gd name="connsiteY1" fmla="*/ 457200 h 815008"/>
              <a:gd name="connsiteX2" fmla="*/ 0 w 1965124"/>
              <a:gd name="connsiteY2" fmla="*/ 815008 h 815008"/>
              <a:gd name="connsiteX0" fmla="*/ 1560443 w 1906058"/>
              <a:gd name="connsiteY0" fmla="*/ 0 h 815008"/>
              <a:gd name="connsiteX1" fmla="*/ 1808922 w 1906058"/>
              <a:gd name="connsiteY1" fmla="*/ 477079 h 815008"/>
              <a:gd name="connsiteX2" fmla="*/ 0 w 1906058"/>
              <a:gd name="connsiteY2" fmla="*/ 815008 h 815008"/>
              <a:gd name="connsiteX0" fmla="*/ 1560443 w 1906058"/>
              <a:gd name="connsiteY0" fmla="*/ 0 h 815008"/>
              <a:gd name="connsiteX1" fmla="*/ 1808922 w 1906058"/>
              <a:gd name="connsiteY1" fmla="*/ 477079 h 815008"/>
              <a:gd name="connsiteX2" fmla="*/ 0 w 1906058"/>
              <a:gd name="connsiteY2" fmla="*/ 815008 h 815008"/>
              <a:gd name="connsiteX0" fmla="*/ 1560443 w 1906058"/>
              <a:gd name="connsiteY0" fmla="*/ 0 h 815008"/>
              <a:gd name="connsiteX1" fmla="*/ 1808922 w 1906058"/>
              <a:gd name="connsiteY1" fmla="*/ 477079 h 815008"/>
              <a:gd name="connsiteX2" fmla="*/ 0 w 1906058"/>
              <a:gd name="connsiteY2" fmla="*/ 815008 h 815008"/>
              <a:gd name="connsiteX0" fmla="*/ 1560443 w 1877596"/>
              <a:gd name="connsiteY0" fmla="*/ 0 h 815008"/>
              <a:gd name="connsiteX1" fmla="*/ 1808922 w 1877596"/>
              <a:gd name="connsiteY1" fmla="*/ 477079 h 815008"/>
              <a:gd name="connsiteX2" fmla="*/ 0 w 1877596"/>
              <a:gd name="connsiteY2" fmla="*/ 815008 h 815008"/>
              <a:gd name="connsiteX0" fmla="*/ 1560443 w 1793538"/>
              <a:gd name="connsiteY0" fmla="*/ 0 h 815008"/>
              <a:gd name="connsiteX1" fmla="*/ 1610140 w 1793538"/>
              <a:gd name="connsiteY1" fmla="*/ 626166 h 815008"/>
              <a:gd name="connsiteX2" fmla="*/ 0 w 1793538"/>
              <a:gd name="connsiteY2" fmla="*/ 815008 h 815008"/>
              <a:gd name="connsiteX0" fmla="*/ 1560443 w 1900237"/>
              <a:gd name="connsiteY0" fmla="*/ 0 h 815008"/>
              <a:gd name="connsiteX1" fmla="*/ 1610140 w 1900237"/>
              <a:gd name="connsiteY1" fmla="*/ 626166 h 815008"/>
              <a:gd name="connsiteX2" fmla="*/ 0 w 1900237"/>
              <a:gd name="connsiteY2" fmla="*/ 815008 h 815008"/>
              <a:gd name="connsiteX0" fmla="*/ 1560443 w 1900237"/>
              <a:gd name="connsiteY0" fmla="*/ 0 h 815008"/>
              <a:gd name="connsiteX1" fmla="*/ 1610140 w 1900237"/>
              <a:gd name="connsiteY1" fmla="*/ 626166 h 815008"/>
              <a:gd name="connsiteX2" fmla="*/ 0 w 1900237"/>
              <a:gd name="connsiteY2" fmla="*/ 815008 h 815008"/>
              <a:gd name="connsiteX0" fmla="*/ 1878496 w 2218290"/>
              <a:gd name="connsiteY0" fmla="*/ 0 h 834886"/>
              <a:gd name="connsiteX1" fmla="*/ 1928193 w 2218290"/>
              <a:gd name="connsiteY1" fmla="*/ 626166 h 834886"/>
              <a:gd name="connsiteX2" fmla="*/ 0 w 2218290"/>
              <a:gd name="connsiteY2" fmla="*/ 834886 h 834886"/>
              <a:gd name="connsiteX0" fmla="*/ 1878496 w 2218290"/>
              <a:gd name="connsiteY0" fmla="*/ 0 h 834886"/>
              <a:gd name="connsiteX1" fmla="*/ 1928193 w 2218290"/>
              <a:gd name="connsiteY1" fmla="*/ 626166 h 834886"/>
              <a:gd name="connsiteX2" fmla="*/ 0 w 2218290"/>
              <a:gd name="connsiteY2" fmla="*/ 834886 h 834886"/>
              <a:gd name="connsiteX0" fmla="*/ 1078056 w 2027698"/>
              <a:gd name="connsiteY0" fmla="*/ 0 h 840525"/>
              <a:gd name="connsiteX1" fmla="*/ 1928193 w 2027698"/>
              <a:gd name="connsiteY1" fmla="*/ 631805 h 840525"/>
              <a:gd name="connsiteX2" fmla="*/ 0 w 2027698"/>
              <a:gd name="connsiteY2" fmla="*/ 840525 h 840525"/>
              <a:gd name="connsiteX0" fmla="*/ 1078056 w 2127703"/>
              <a:gd name="connsiteY0" fmla="*/ 0 h 840525"/>
              <a:gd name="connsiteX1" fmla="*/ 2037344 w 2127703"/>
              <a:gd name="connsiteY1" fmla="*/ 513390 h 840525"/>
              <a:gd name="connsiteX2" fmla="*/ 0 w 2127703"/>
              <a:gd name="connsiteY2" fmla="*/ 840525 h 840525"/>
              <a:gd name="connsiteX0" fmla="*/ 1078056 w 2037344"/>
              <a:gd name="connsiteY0" fmla="*/ 0 h 840525"/>
              <a:gd name="connsiteX1" fmla="*/ 2037344 w 2037344"/>
              <a:gd name="connsiteY1" fmla="*/ 513390 h 840525"/>
              <a:gd name="connsiteX2" fmla="*/ 0 w 2037344"/>
              <a:gd name="connsiteY2" fmla="*/ 840525 h 840525"/>
              <a:gd name="connsiteX0" fmla="*/ 1078056 w 2037344"/>
              <a:gd name="connsiteY0" fmla="*/ 0 h 840525"/>
              <a:gd name="connsiteX1" fmla="*/ 2037344 w 2037344"/>
              <a:gd name="connsiteY1" fmla="*/ 513390 h 840525"/>
              <a:gd name="connsiteX2" fmla="*/ 0 w 2037344"/>
              <a:gd name="connsiteY2" fmla="*/ 840525 h 840525"/>
              <a:gd name="connsiteX0" fmla="*/ 1078056 w 2128304"/>
              <a:gd name="connsiteY0" fmla="*/ 0 h 840525"/>
              <a:gd name="connsiteX1" fmla="*/ 2128304 w 2128304"/>
              <a:gd name="connsiteY1" fmla="*/ 434446 h 840525"/>
              <a:gd name="connsiteX2" fmla="*/ 0 w 2128304"/>
              <a:gd name="connsiteY2" fmla="*/ 840525 h 840525"/>
              <a:gd name="connsiteX0" fmla="*/ 1078056 w 2144859"/>
              <a:gd name="connsiteY0" fmla="*/ 0 h 840525"/>
              <a:gd name="connsiteX1" fmla="*/ 2128304 w 2144859"/>
              <a:gd name="connsiteY1" fmla="*/ 434446 h 840525"/>
              <a:gd name="connsiteX2" fmla="*/ 0 w 2144859"/>
              <a:gd name="connsiteY2" fmla="*/ 840525 h 840525"/>
              <a:gd name="connsiteX0" fmla="*/ 1078056 w 2144861"/>
              <a:gd name="connsiteY0" fmla="*/ 0 h 840525"/>
              <a:gd name="connsiteX1" fmla="*/ 2128304 w 2144861"/>
              <a:gd name="connsiteY1" fmla="*/ 434446 h 840525"/>
              <a:gd name="connsiteX2" fmla="*/ 0 w 2144861"/>
              <a:gd name="connsiteY2" fmla="*/ 840525 h 840525"/>
              <a:gd name="connsiteX0" fmla="*/ 1078056 w 2145588"/>
              <a:gd name="connsiteY0" fmla="*/ 0 h 840525"/>
              <a:gd name="connsiteX1" fmla="*/ 2128304 w 2145588"/>
              <a:gd name="connsiteY1" fmla="*/ 434446 h 840525"/>
              <a:gd name="connsiteX2" fmla="*/ 0 w 2145588"/>
              <a:gd name="connsiteY2" fmla="*/ 840525 h 8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588" h="840525">
                <a:moveTo>
                  <a:pt x="1078056" y="0"/>
                </a:moveTo>
                <a:cubicBezTo>
                  <a:pt x="1583235" y="48290"/>
                  <a:pt x="2262870" y="131553"/>
                  <a:pt x="2128304" y="434446"/>
                </a:cubicBezTo>
                <a:cubicBezTo>
                  <a:pt x="2000302" y="746991"/>
                  <a:pt x="824948" y="838868"/>
                  <a:pt x="0" y="840525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ysDot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878496 w 2218290"/>
                      <a:gd name="connsiteY0" fmla="*/ 0 h 1471587"/>
                      <a:gd name="connsiteX1" fmla="*/ 1928193 w 2218290"/>
                      <a:gd name="connsiteY1" fmla="*/ 1103692 h 1471587"/>
                      <a:gd name="connsiteX2" fmla="*/ 0 w 2218290"/>
                      <a:gd name="connsiteY2" fmla="*/ 1471587 h 1471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8290" h="1471587" extrusionOk="0">
                        <a:moveTo>
                          <a:pt x="1878496" y="0"/>
                        </a:moveTo>
                        <a:cubicBezTo>
                          <a:pt x="2289092" y="168487"/>
                          <a:pt x="2205836" y="724138"/>
                          <a:pt x="1928193" y="1103692"/>
                        </a:cubicBezTo>
                        <a:cubicBezTo>
                          <a:pt x="1561765" y="1473002"/>
                          <a:pt x="797409" y="1469542"/>
                          <a:pt x="0" y="1471587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316A86A4-E01A-FC5F-E6FF-F17B9C2CC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4461" y="3084162"/>
            <a:ext cx="465133" cy="46513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B5DCC65-AD90-032E-A361-C60690DD4495}"/>
              </a:ext>
            </a:extLst>
          </p:cNvPr>
          <p:cNvSpPr txBox="1"/>
          <p:nvPr/>
        </p:nvSpPr>
        <p:spPr>
          <a:xfrm>
            <a:off x="3020888" y="3147451"/>
            <a:ext cx="215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ebola_analysis.R</a:t>
            </a:r>
            <a:endParaRPr lang="en-CH" sz="16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40F51A-74EE-7E4E-DEED-1234A6097C57}"/>
              </a:ext>
            </a:extLst>
          </p:cNvPr>
          <p:cNvCxnSpPr>
            <a:cxnSpLocks/>
          </p:cNvCxnSpPr>
          <p:nvPr/>
        </p:nvCxnSpPr>
        <p:spPr>
          <a:xfrm flipV="1">
            <a:off x="1985299" y="4216849"/>
            <a:ext cx="0" cy="556908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E156D1-6F66-BD0C-BB4E-95A9E38FF283}"/>
              </a:ext>
            </a:extLst>
          </p:cNvPr>
          <p:cNvCxnSpPr>
            <a:cxnSpLocks/>
          </p:cNvCxnSpPr>
          <p:nvPr/>
        </p:nvCxnSpPr>
        <p:spPr>
          <a:xfrm flipH="1">
            <a:off x="1949546" y="4736502"/>
            <a:ext cx="703394" cy="0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9E3E96A-F36D-7CEA-CCDE-411822E5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64" y="3822496"/>
            <a:ext cx="609595" cy="60959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1C5DCA90-73BE-143C-7411-AD581F326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905" y="4457752"/>
            <a:ext cx="466138" cy="46613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E88D63B-3327-E1E4-C3BF-B7B4C9A8D0D0}"/>
              </a:ext>
            </a:extLst>
          </p:cNvPr>
          <p:cNvSpPr txBox="1"/>
          <p:nvPr/>
        </p:nvSpPr>
        <p:spPr>
          <a:xfrm>
            <a:off x="3074040" y="4506313"/>
            <a:ext cx="215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histogram_plot.png</a:t>
            </a:r>
            <a:endParaRPr lang="en-CH" sz="16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FD753ED9-F19E-2DEE-725D-2306D08BEC14}"/>
              </a:ext>
            </a:extLst>
          </p:cNvPr>
          <p:cNvSpPr/>
          <p:nvPr/>
        </p:nvSpPr>
        <p:spPr>
          <a:xfrm>
            <a:off x="4649629" y="3385038"/>
            <a:ext cx="1147750" cy="1311707"/>
          </a:xfrm>
          <a:custGeom>
            <a:avLst/>
            <a:gdLst>
              <a:gd name="connsiteX0" fmla="*/ 1689652 w 1689652"/>
              <a:gd name="connsiteY0" fmla="*/ 0 h 839118"/>
              <a:gd name="connsiteX1" fmla="*/ 1391478 w 1689652"/>
              <a:gd name="connsiteY1" fmla="*/ 506895 h 839118"/>
              <a:gd name="connsiteX2" fmla="*/ 0 w 1689652"/>
              <a:gd name="connsiteY2" fmla="*/ 815008 h 839118"/>
              <a:gd name="connsiteX0" fmla="*/ 1560443 w 1560443"/>
              <a:gd name="connsiteY0" fmla="*/ 0 h 839118"/>
              <a:gd name="connsiteX1" fmla="*/ 1262269 w 1560443"/>
              <a:gd name="connsiteY1" fmla="*/ 506895 h 839118"/>
              <a:gd name="connsiteX2" fmla="*/ 0 w 1560443"/>
              <a:gd name="connsiteY2" fmla="*/ 815008 h 839118"/>
              <a:gd name="connsiteX0" fmla="*/ 1560443 w 1560443"/>
              <a:gd name="connsiteY0" fmla="*/ 0 h 815008"/>
              <a:gd name="connsiteX1" fmla="*/ 1262269 w 1560443"/>
              <a:gd name="connsiteY1" fmla="*/ 506895 h 815008"/>
              <a:gd name="connsiteX2" fmla="*/ 0 w 1560443"/>
              <a:gd name="connsiteY2" fmla="*/ 815008 h 815008"/>
              <a:gd name="connsiteX0" fmla="*/ 1560443 w 1971081"/>
              <a:gd name="connsiteY0" fmla="*/ 0 h 815008"/>
              <a:gd name="connsiteX1" fmla="*/ 1898374 w 1971081"/>
              <a:gd name="connsiteY1" fmla="*/ 457200 h 815008"/>
              <a:gd name="connsiteX2" fmla="*/ 0 w 1971081"/>
              <a:gd name="connsiteY2" fmla="*/ 815008 h 815008"/>
              <a:gd name="connsiteX0" fmla="*/ 1560443 w 1903223"/>
              <a:gd name="connsiteY0" fmla="*/ 0 h 815008"/>
              <a:gd name="connsiteX1" fmla="*/ 1898374 w 1903223"/>
              <a:gd name="connsiteY1" fmla="*/ 457200 h 815008"/>
              <a:gd name="connsiteX2" fmla="*/ 0 w 1903223"/>
              <a:gd name="connsiteY2" fmla="*/ 815008 h 815008"/>
              <a:gd name="connsiteX0" fmla="*/ 1560443 w 1938662"/>
              <a:gd name="connsiteY0" fmla="*/ 0 h 815008"/>
              <a:gd name="connsiteX1" fmla="*/ 1898374 w 1938662"/>
              <a:gd name="connsiteY1" fmla="*/ 457200 h 815008"/>
              <a:gd name="connsiteX2" fmla="*/ 0 w 1938662"/>
              <a:gd name="connsiteY2" fmla="*/ 815008 h 815008"/>
              <a:gd name="connsiteX0" fmla="*/ 1560443 w 1965124"/>
              <a:gd name="connsiteY0" fmla="*/ 0 h 815008"/>
              <a:gd name="connsiteX1" fmla="*/ 1898374 w 1965124"/>
              <a:gd name="connsiteY1" fmla="*/ 457200 h 815008"/>
              <a:gd name="connsiteX2" fmla="*/ 0 w 1965124"/>
              <a:gd name="connsiteY2" fmla="*/ 815008 h 815008"/>
              <a:gd name="connsiteX0" fmla="*/ 1560443 w 1965124"/>
              <a:gd name="connsiteY0" fmla="*/ 0 h 815008"/>
              <a:gd name="connsiteX1" fmla="*/ 1898374 w 1965124"/>
              <a:gd name="connsiteY1" fmla="*/ 457200 h 815008"/>
              <a:gd name="connsiteX2" fmla="*/ 0 w 1965124"/>
              <a:gd name="connsiteY2" fmla="*/ 815008 h 815008"/>
              <a:gd name="connsiteX0" fmla="*/ 1560443 w 1906058"/>
              <a:gd name="connsiteY0" fmla="*/ 0 h 815008"/>
              <a:gd name="connsiteX1" fmla="*/ 1808922 w 1906058"/>
              <a:gd name="connsiteY1" fmla="*/ 477079 h 815008"/>
              <a:gd name="connsiteX2" fmla="*/ 0 w 1906058"/>
              <a:gd name="connsiteY2" fmla="*/ 815008 h 815008"/>
              <a:gd name="connsiteX0" fmla="*/ 1560443 w 1906058"/>
              <a:gd name="connsiteY0" fmla="*/ 0 h 815008"/>
              <a:gd name="connsiteX1" fmla="*/ 1808922 w 1906058"/>
              <a:gd name="connsiteY1" fmla="*/ 477079 h 815008"/>
              <a:gd name="connsiteX2" fmla="*/ 0 w 1906058"/>
              <a:gd name="connsiteY2" fmla="*/ 815008 h 815008"/>
              <a:gd name="connsiteX0" fmla="*/ 1560443 w 1906058"/>
              <a:gd name="connsiteY0" fmla="*/ 0 h 815008"/>
              <a:gd name="connsiteX1" fmla="*/ 1808922 w 1906058"/>
              <a:gd name="connsiteY1" fmla="*/ 477079 h 815008"/>
              <a:gd name="connsiteX2" fmla="*/ 0 w 1906058"/>
              <a:gd name="connsiteY2" fmla="*/ 815008 h 815008"/>
              <a:gd name="connsiteX0" fmla="*/ 1560443 w 1877596"/>
              <a:gd name="connsiteY0" fmla="*/ 0 h 815008"/>
              <a:gd name="connsiteX1" fmla="*/ 1808922 w 1877596"/>
              <a:gd name="connsiteY1" fmla="*/ 477079 h 815008"/>
              <a:gd name="connsiteX2" fmla="*/ 0 w 1877596"/>
              <a:gd name="connsiteY2" fmla="*/ 815008 h 815008"/>
              <a:gd name="connsiteX0" fmla="*/ 1560443 w 1793538"/>
              <a:gd name="connsiteY0" fmla="*/ 0 h 815008"/>
              <a:gd name="connsiteX1" fmla="*/ 1610140 w 1793538"/>
              <a:gd name="connsiteY1" fmla="*/ 626166 h 815008"/>
              <a:gd name="connsiteX2" fmla="*/ 0 w 1793538"/>
              <a:gd name="connsiteY2" fmla="*/ 815008 h 815008"/>
              <a:gd name="connsiteX0" fmla="*/ 1560443 w 1900237"/>
              <a:gd name="connsiteY0" fmla="*/ 0 h 815008"/>
              <a:gd name="connsiteX1" fmla="*/ 1610140 w 1900237"/>
              <a:gd name="connsiteY1" fmla="*/ 626166 h 815008"/>
              <a:gd name="connsiteX2" fmla="*/ 0 w 1900237"/>
              <a:gd name="connsiteY2" fmla="*/ 815008 h 815008"/>
              <a:gd name="connsiteX0" fmla="*/ 1560443 w 1900237"/>
              <a:gd name="connsiteY0" fmla="*/ 0 h 815008"/>
              <a:gd name="connsiteX1" fmla="*/ 1610140 w 1900237"/>
              <a:gd name="connsiteY1" fmla="*/ 626166 h 815008"/>
              <a:gd name="connsiteX2" fmla="*/ 0 w 1900237"/>
              <a:gd name="connsiteY2" fmla="*/ 815008 h 815008"/>
              <a:gd name="connsiteX0" fmla="*/ 1878496 w 2218290"/>
              <a:gd name="connsiteY0" fmla="*/ 0 h 834886"/>
              <a:gd name="connsiteX1" fmla="*/ 1928193 w 2218290"/>
              <a:gd name="connsiteY1" fmla="*/ 626166 h 834886"/>
              <a:gd name="connsiteX2" fmla="*/ 0 w 2218290"/>
              <a:gd name="connsiteY2" fmla="*/ 834886 h 834886"/>
              <a:gd name="connsiteX0" fmla="*/ 1878496 w 2218290"/>
              <a:gd name="connsiteY0" fmla="*/ 0 h 834886"/>
              <a:gd name="connsiteX1" fmla="*/ 1928193 w 2218290"/>
              <a:gd name="connsiteY1" fmla="*/ 626166 h 834886"/>
              <a:gd name="connsiteX2" fmla="*/ 0 w 2218290"/>
              <a:gd name="connsiteY2" fmla="*/ 834886 h 834886"/>
              <a:gd name="connsiteX0" fmla="*/ 1078056 w 2027698"/>
              <a:gd name="connsiteY0" fmla="*/ 0 h 840525"/>
              <a:gd name="connsiteX1" fmla="*/ 1928193 w 2027698"/>
              <a:gd name="connsiteY1" fmla="*/ 631805 h 840525"/>
              <a:gd name="connsiteX2" fmla="*/ 0 w 2027698"/>
              <a:gd name="connsiteY2" fmla="*/ 840525 h 840525"/>
              <a:gd name="connsiteX0" fmla="*/ 1078056 w 2127703"/>
              <a:gd name="connsiteY0" fmla="*/ 0 h 840525"/>
              <a:gd name="connsiteX1" fmla="*/ 2037344 w 2127703"/>
              <a:gd name="connsiteY1" fmla="*/ 513390 h 840525"/>
              <a:gd name="connsiteX2" fmla="*/ 0 w 2127703"/>
              <a:gd name="connsiteY2" fmla="*/ 840525 h 840525"/>
              <a:gd name="connsiteX0" fmla="*/ 1078056 w 2037344"/>
              <a:gd name="connsiteY0" fmla="*/ 0 h 840525"/>
              <a:gd name="connsiteX1" fmla="*/ 2037344 w 2037344"/>
              <a:gd name="connsiteY1" fmla="*/ 513390 h 840525"/>
              <a:gd name="connsiteX2" fmla="*/ 0 w 2037344"/>
              <a:gd name="connsiteY2" fmla="*/ 840525 h 840525"/>
              <a:gd name="connsiteX0" fmla="*/ 1078056 w 2037344"/>
              <a:gd name="connsiteY0" fmla="*/ 0 h 840525"/>
              <a:gd name="connsiteX1" fmla="*/ 2037344 w 2037344"/>
              <a:gd name="connsiteY1" fmla="*/ 513390 h 840525"/>
              <a:gd name="connsiteX2" fmla="*/ 0 w 2037344"/>
              <a:gd name="connsiteY2" fmla="*/ 840525 h 840525"/>
              <a:gd name="connsiteX0" fmla="*/ 1078056 w 2128304"/>
              <a:gd name="connsiteY0" fmla="*/ 0 h 840525"/>
              <a:gd name="connsiteX1" fmla="*/ 2128304 w 2128304"/>
              <a:gd name="connsiteY1" fmla="*/ 434446 h 840525"/>
              <a:gd name="connsiteX2" fmla="*/ 0 w 2128304"/>
              <a:gd name="connsiteY2" fmla="*/ 840525 h 840525"/>
              <a:gd name="connsiteX0" fmla="*/ 1078056 w 2144859"/>
              <a:gd name="connsiteY0" fmla="*/ 0 h 840525"/>
              <a:gd name="connsiteX1" fmla="*/ 2128304 w 2144859"/>
              <a:gd name="connsiteY1" fmla="*/ 434446 h 840525"/>
              <a:gd name="connsiteX2" fmla="*/ 0 w 2144859"/>
              <a:gd name="connsiteY2" fmla="*/ 840525 h 840525"/>
              <a:gd name="connsiteX0" fmla="*/ 1078056 w 2144861"/>
              <a:gd name="connsiteY0" fmla="*/ 0 h 840525"/>
              <a:gd name="connsiteX1" fmla="*/ 2128304 w 2144861"/>
              <a:gd name="connsiteY1" fmla="*/ 434446 h 840525"/>
              <a:gd name="connsiteX2" fmla="*/ 0 w 2144861"/>
              <a:gd name="connsiteY2" fmla="*/ 840525 h 840525"/>
              <a:gd name="connsiteX0" fmla="*/ 1078056 w 2145588"/>
              <a:gd name="connsiteY0" fmla="*/ 0 h 840525"/>
              <a:gd name="connsiteX1" fmla="*/ 2128304 w 2145588"/>
              <a:gd name="connsiteY1" fmla="*/ 434446 h 840525"/>
              <a:gd name="connsiteX2" fmla="*/ 0 w 2145588"/>
              <a:gd name="connsiteY2" fmla="*/ 840525 h 840525"/>
              <a:gd name="connsiteX0" fmla="*/ 213734 w 1281266"/>
              <a:gd name="connsiteY0" fmla="*/ 0 h 814933"/>
              <a:gd name="connsiteX1" fmla="*/ 1263982 w 1281266"/>
              <a:gd name="connsiteY1" fmla="*/ 434446 h 814933"/>
              <a:gd name="connsiteX2" fmla="*/ 0 w 1281266"/>
              <a:gd name="connsiteY2" fmla="*/ 814933 h 814933"/>
              <a:gd name="connsiteX0" fmla="*/ 213734 w 1281266"/>
              <a:gd name="connsiteY0" fmla="*/ 0 h 814933"/>
              <a:gd name="connsiteX1" fmla="*/ 1263982 w 1281266"/>
              <a:gd name="connsiteY1" fmla="*/ 434446 h 814933"/>
              <a:gd name="connsiteX2" fmla="*/ 0 w 1281266"/>
              <a:gd name="connsiteY2" fmla="*/ 814933 h 814933"/>
              <a:gd name="connsiteX0" fmla="*/ 213734 w 1281266"/>
              <a:gd name="connsiteY0" fmla="*/ 0 h 814933"/>
              <a:gd name="connsiteX1" fmla="*/ 1263982 w 1281266"/>
              <a:gd name="connsiteY1" fmla="*/ 434446 h 814933"/>
              <a:gd name="connsiteX2" fmla="*/ 0 w 1281266"/>
              <a:gd name="connsiteY2" fmla="*/ 814933 h 814933"/>
              <a:gd name="connsiteX0" fmla="*/ 0 w 1286896"/>
              <a:gd name="connsiteY0" fmla="*/ 0 h 805123"/>
              <a:gd name="connsiteX1" fmla="*/ 1273385 w 1286896"/>
              <a:gd name="connsiteY1" fmla="*/ 424636 h 805123"/>
              <a:gd name="connsiteX2" fmla="*/ 9403 w 1286896"/>
              <a:gd name="connsiteY2" fmla="*/ 805123 h 805123"/>
              <a:gd name="connsiteX0" fmla="*/ 0 w 1527706"/>
              <a:gd name="connsiteY0" fmla="*/ 0 h 844364"/>
              <a:gd name="connsiteX1" fmla="*/ 1516807 w 1527706"/>
              <a:gd name="connsiteY1" fmla="*/ 463877 h 844364"/>
              <a:gd name="connsiteX2" fmla="*/ 252825 w 1527706"/>
              <a:gd name="connsiteY2" fmla="*/ 844364 h 844364"/>
              <a:gd name="connsiteX0" fmla="*/ 0 w 1527707"/>
              <a:gd name="connsiteY0" fmla="*/ 0 h 844364"/>
              <a:gd name="connsiteX1" fmla="*/ 1516807 w 1527707"/>
              <a:gd name="connsiteY1" fmla="*/ 463877 h 844364"/>
              <a:gd name="connsiteX2" fmla="*/ 252825 w 1527707"/>
              <a:gd name="connsiteY2" fmla="*/ 844364 h 844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707" h="844364">
                <a:moveTo>
                  <a:pt x="0" y="0"/>
                </a:moveTo>
                <a:cubicBezTo>
                  <a:pt x="505180" y="23765"/>
                  <a:pt x="1651373" y="160984"/>
                  <a:pt x="1516807" y="463877"/>
                </a:cubicBezTo>
                <a:cubicBezTo>
                  <a:pt x="1388805" y="776422"/>
                  <a:pt x="1271804" y="834177"/>
                  <a:pt x="252825" y="844364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ysDot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878496 w 2218290"/>
                      <a:gd name="connsiteY0" fmla="*/ 0 h 1471587"/>
                      <a:gd name="connsiteX1" fmla="*/ 1928193 w 2218290"/>
                      <a:gd name="connsiteY1" fmla="*/ 1103692 h 1471587"/>
                      <a:gd name="connsiteX2" fmla="*/ 0 w 2218290"/>
                      <a:gd name="connsiteY2" fmla="*/ 1471587 h 1471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8290" h="1471587" extrusionOk="0">
                        <a:moveTo>
                          <a:pt x="1878496" y="0"/>
                        </a:moveTo>
                        <a:cubicBezTo>
                          <a:pt x="2289092" y="168487"/>
                          <a:pt x="2205836" y="724138"/>
                          <a:pt x="1928193" y="1103692"/>
                        </a:cubicBezTo>
                        <a:cubicBezTo>
                          <a:pt x="1561765" y="1473002"/>
                          <a:pt x="797409" y="1469542"/>
                          <a:pt x="0" y="1471587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C7340E1-1353-74A8-AC3B-898C3DD17DAC}"/>
              </a:ext>
            </a:extLst>
          </p:cNvPr>
          <p:cNvCxnSpPr>
            <a:cxnSpLocks/>
          </p:cNvCxnSpPr>
          <p:nvPr/>
        </p:nvCxnSpPr>
        <p:spPr>
          <a:xfrm flipV="1">
            <a:off x="1985764" y="4754154"/>
            <a:ext cx="0" cy="556908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F9E5D0-5AEB-EB7E-5C57-15A1A8DBD2B0}"/>
              </a:ext>
            </a:extLst>
          </p:cNvPr>
          <p:cNvCxnSpPr>
            <a:cxnSpLocks/>
          </p:cNvCxnSpPr>
          <p:nvPr/>
        </p:nvCxnSpPr>
        <p:spPr>
          <a:xfrm flipH="1">
            <a:off x="1950011" y="5273807"/>
            <a:ext cx="703394" cy="0"/>
          </a:xfrm>
          <a:prstGeom prst="line">
            <a:avLst/>
          </a:prstGeom>
          <a:ln w="76200">
            <a:solidFill>
              <a:srgbClr val="5AA7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DE38464E-9539-5DCE-7970-9B84C1204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4370" y="4995057"/>
            <a:ext cx="466138" cy="46613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2CB0F05-1BDC-EDF5-5DF9-92EFD82A5777}"/>
              </a:ext>
            </a:extLst>
          </p:cNvPr>
          <p:cNvSpPr txBox="1"/>
          <p:nvPr/>
        </p:nvSpPr>
        <p:spPr>
          <a:xfrm>
            <a:off x="3074505" y="5043618"/>
            <a:ext cx="215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bar_plot.png</a:t>
            </a:r>
            <a:endParaRPr lang="en-CH" sz="16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7DFE3-7E77-EC80-05E9-726E661FDE9D}"/>
              </a:ext>
            </a:extLst>
          </p:cNvPr>
          <p:cNvSpPr txBox="1"/>
          <p:nvPr/>
        </p:nvSpPr>
        <p:spPr>
          <a:xfrm>
            <a:off x="4642872" y="2313804"/>
            <a:ext cx="2051524" cy="6469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scripts import data from the </a:t>
            </a: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29E1B5-B667-EB18-9D9B-8FF0D6F08018}"/>
              </a:ext>
            </a:extLst>
          </p:cNvPr>
          <p:cNvSpPr txBox="1"/>
          <p:nvPr/>
        </p:nvSpPr>
        <p:spPr>
          <a:xfrm>
            <a:off x="4878478" y="3711205"/>
            <a:ext cx="2051524" cy="6469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write outputs to the </a:t>
            </a: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folder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DC05A663-E207-F9CC-3FD4-E17AB61B3EF4}"/>
              </a:ext>
            </a:extLst>
          </p:cNvPr>
          <p:cNvSpPr/>
          <p:nvPr/>
        </p:nvSpPr>
        <p:spPr>
          <a:xfrm>
            <a:off x="4462469" y="4368313"/>
            <a:ext cx="1492955" cy="882628"/>
          </a:xfrm>
          <a:custGeom>
            <a:avLst/>
            <a:gdLst>
              <a:gd name="connsiteX0" fmla="*/ 1689652 w 1689652"/>
              <a:gd name="connsiteY0" fmla="*/ 0 h 839118"/>
              <a:gd name="connsiteX1" fmla="*/ 1391478 w 1689652"/>
              <a:gd name="connsiteY1" fmla="*/ 506895 h 839118"/>
              <a:gd name="connsiteX2" fmla="*/ 0 w 1689652"/>
              <a:gd name="connsiteY2" fmla="*/ 815008 h 839118"/>
              <a:gd name="connsiteX0" fmla="*/ 1560443 w 1560443"/>
              <a:gd name="connsiteY0" fmla="*/ 0 h 839118"/>
              <a:gd name="connsiteX1" fmla="*/ 1262269 w 1560443"/>
              <a:gd name="connsiteY1" fmla="*/ 506895 h 839118"/>
              <a:gd name="connsiteX2" fmla="*/ 0 w 1560443"/>
              <a:gd name="connsiteY2" fmla="*/ 815008 h 839118"/>
              <a:gd name="connsiteX0" fmla="*/ 1560443 w 1560443"/>
              <a:gd name="connsiteY0" fmla="*/ 0 h 815008"/>
              <a:gd name="connsiteX1" fmla="*/ 1262269 w 1560443"/>
              <a:gd name="connsiteY1" fmla="*/ 506895 h 815008"/>
              <a:gd name="connsiteX2" fmla="*/ 0 w 1560443"/>
              <a:gd name="connsiteY2" fmla="*/ 815008 h 815008"/>
              <a:gd name="connsiteX0" fmla="*/ 1560443 w 1971081"/>
              <a:gd name="connsiteY0" fmla="*/ 0 h 815008"/>
              <a:gd name="connsiteX1" fmla="*/ 1898374 w 1971081"/>
              <a:gd name="connsiteY1" fmla="*/ 457200 h 815008"/>
              <a:gd name="connsiteX2" fmla="*/ 0 w 1971081"/>
              <a:gd name="connsiteY2" fmla="*/ 815008 h 815008"/>
              <a:gd name="connsiteX0" fmla="*/ 1560443 w 1903223"/>
              <a:gd name="connsiteY0" fmla="*/ 0 h 815008"/>
              <a:gd name="connsiteX1" fmla="*/ 1898374 w 1903223"/>
              <a:gd name="connsiteY1" fmla="*/ 457200 h 815008"/>
              <a:gd name="connsiteX2" fmla="*/ 0 w 1903223"/>
              <a:gd name="connsiteY2" fmla="*/ 815008 h 815008"/>
              <a:gd name="connsiteX0" fmla="*/ 1560443 w 1938662"/>
              <a:gd name="connsiteY0" fmla="*/ 0 h 815008"/>
              <a:gd name="connsiteX1" fmla="*/ 1898374 w 1938662"/>
              <a:gd name="connsiteY1" fmla="*/ 457200 h 815008"/>
              <a:gd name="connsiteX2" fmla="*/ 0 w 1938662"/>
              <a:gd name="connsiteY2" fmla="*/ 815008 h 815008"/>
              <a:gd name="connsiteX0" fmla="*/ 1560443 w 1965124"/>
              <a:gd name="connsiteY0" fmla="*/ 0 h 815008"/>
              <a:gd name="connsiteX1" fmla="*/ 1898374 w 1965124"/>
              <a:gd name="connsiteY1" fmla="*/ 457200 h 815008"/>
              <a:gd name="connsiteX2" fmla="*/ 0 w 1965124"/>
              <a:gd name="connsiteY2" fmla="*/ 815008 h 815008"/>
              <a:gd name="connsiteX0" fmla="*/ 1560443 w 1965124"/>
              <a:gd name="connsiteY0" fmla="*/ 0 h 815008"/>
              <a:gd name="connsiteX1" fmla="*/ 1898374 w 1965124"/>
              <a:gd name="connsiteY1" fmla="*/ 457200 h 815008"/>
              <a:gd name="connsiteX2" fmla="*/ 0 w 1965124"/>
              <a:gd name="connsiteY2" fmla="*/ 815008 h 815008"/>
              <a:gd name="connsiteX0" fmla="*/ 1560443 w 1906058"/>
              <a:gd name="connsiteY0" fmla="*/ 0 h 815008"/>
              <a:gd name="connsiteX1" fmla="*/ 1808922 w 1906058"/>
              <a:gd name="connsiteY1" fmla="*/ 477079 h 815008"/>
              <a:gd name="connsiteX2" fmla="*/ 0 w 1906058"/>
              <a:gd name="connsiteY2" fmla="*/ 815008 h 815008"/>
              <a:gd name="connsiteX0" fmla="*/ 1560443 w 1906058"/>
              <a:gd name="connsiteY0" fmla="*/ 0 h 815008"/>
              <a:gd name="connsiteX1" fmla="*/ 1808922 w 1906058"/>
              <a:gd name="connsiteY1" fmla="*/ 477079 h 815008"/>
              <a:gd name="connsiteX2" fmla="*/ 0 w 1906058"/>
              <a:gd name="connsiteY2" fmla="*/ 815008 h 815008"/>
              <a:gd name="connsiteX0" fmla="*/ 1560443 w 1906058"/>
              <a:gd name="connsiteY0" fmla="*/ 0 h 815008"/>
              <a:gd name="connsiteX1" fmla="*/ 1808922 w 1906058"/>
              <a:gd name="connsiteY1" fmla="*/ 477079 h 815008"/>
              <a:gd name="connsiteX2" fmla="*/ 0 w 1906058"/>
              <a:gd name="connsiteY2" fmla="*/ 815008 h 815008"/>
              <a:gd name="connsiteX0" fmla="*/ 1560443 w 1877596"/>
              <a:gd name="connsiteY0" fmla="*/ 0 h 815008"/>
              <a:gd name="connsiteX1" fmla="*/ 1808922 w 1877596"/>
              <a:gd name="connsiteY1" fmla="*/ 477079 h 815008"/>
              <a:gd name="connsiteX2" fmla="*/ 0 w 1877596"/>
              <a:gd name="connsiteY2" fmla="*/ 815008 h 815008"/>
              <a:gd name="connsiteX0" fmla="*/ 1560443 w 1793538"/>
              <a:gd name="connsiteY0" fmla="*/ 0 h 815008"/>
              <a:gd name="connsiteX1" fmla="*/ 1610140 w 1793538"/>
              <a:gd name="connsiteY1" fmla="*/ 626166 h 815008"/>
              <a:gd name="connsiteX2" fmla="*/ 0 w 1793538"/>
              <a:gd name="connsiteY2" fmla="*/ 815008 h 815008"/>
              <a:gd name="connsiteX0" fmla="*/ 1560443 w 1900237"/>
              <a:gd name="connsiteY0" fmla="*/ 0 h 815008"/>
              <a:gd name="connsiteX1" fmla="*/ 1610140 w 1900237"/>
              <a:gd name="connsiteY1" fmla="*/ 626166 h 815008"/>
              <a:gd name="connsiteX2" fmla="*/ 0 w 1900237"/>
              <a:gd name="connsiteY2" fmla="*/ 815008 h 815008"/>
              <a:gd name="connsiteX0" fmla="*/ 1560443 w 1900237"/>
              <a:gd name="connsiteY0" fmla="*/ 0 h 815008"/>
              <a:gd name="connsiteX1" fmla="*/ 1610140 w 1900237"/>
              <a:gd name="connsiteY1" fmla="*/ 626166 h 815008"/>
              <a:gd name="connsiteX2" fmla="*/ 0 w 1900237"/>
              <a:gd name="connsiteY2" fmla="*/ 815008 h 815008"/>
              <a:gd name="connsiteX0" fmla="*/ 1878496 w 2218290"/>
              <a:gd name="connsiteY0" fmla="*/ 0 h 834886"/>
              <a:gd name="connsiteX1" fmla="*/ 1928193 w 2218290"/>
              <a:gd name="connsiteY1" fmla="*/ 626166 h 834886"/>
              <a:gd name="connsiteX2" fmla="*/ 0 w 2218290"/>
              <a:gd name="connsiteY2" fmla="*/ 834886 h 834886"/>
              <a:gd name="connsiteX0" fmla="*/ 1878496 w 2218290"/>
              <a:gd name="connsiteY0" fmla="*/ 0 h 834886"/>
              <a:gd name="connsiteX1" fmla="*/ 1928193 w 2218290"/>
              <a:gd name="connsiteY1" fmla="*/ 626166 h 834886"/>
              <a:gd name="connsiteX2" fmla="*/ 0 w 2218290"/>
              <a:gd name="connsiteY2" fmla="*/ 834886 h 834886"/>
              <a:gd name="connsiteX0" fmla="*/ 1078056 w 2027698"/>
              <a:gd name="connsiteY0" fmla="*/ 0 h 840525"/>
              <a:gd name="connsiteX1" fmla="*/ 1928193 w 2027698"/>
              <a:gd name="connsiteY1" fmla="*/ 631805 h 840525"/>
              <a:gd name="connsiteX2" fmla="*/ 0 w 2027698"/>
              <a:gd name="connsiteY2" fmla="*/ 840525 h 840525"/>
              <a:gd name="connsiteX0" fmla="*/ 1078056 w 2127703"/>
              <a:gd name="connsiteY0" fmla="*/ 0 h 840525"/>
              <a:gd name="connsiteX1" fmla="*/ 2037344 w 2127703"/>
              <a:gd name="connsiteY1" fmla="*/ 513390 h 840525"/>
              <a:gd name="connsiteX2" fmla="*/ 0 w 2127703"/>
              <a:gd name="connsiteY2" fmla="*/ 840525 h 840525"/>
              <a:gd name="connsiteX0" fmla="*/ 1078056 w 2037344"/>
              <a:gd name="connsiteY0" fmla="*/ 0 h 840525"/>
              <a:gd name="connsiteX1" fmla="*/ 2037344 w 2037344"/>
              <a:gd name="connsiteY1" fmla="*/ 513390 h 840525"/>
              <a:gd name="connsiteX2" fmla="*/ 0 w 2037344"/>
              <a:gd name="connsiteY2" fmla="*/ 840525 h 840525"/>
              <a:gd name="connsiteX0" fmla="*/ 1078056 w 2037344"/>
              <a:gd name="connsiteY0" fmla="*/ 0 h 840525"/>
              <a:gd name="connsiteX1" fmla="*/ 2037344 w 2037344"/>
              <a:gd name="connsiteY1" fmla="*/ 513390 h 840525"/>
              <a:gd name="connsiteX2" fmla="*/ 0 w 2037344"/>
              <a:gd name="connsiteY2" fmla="*/ 840525 h 840525"/>
              <a:gd name="connsiteX0" fmla="*/ 1078056 w 2128304"/>
              <a:gd name="connsiteY0" fmla="*/ 0 h 840525"/>
              <a:gd name="connsiteX1" fmla="*/ 2128304 w 2128304"/>
              <a:gd name="connsiteY1" fmla="*/ 434446 h 840525"/>
              <a:gd name="connsiteX2" fmla="*/ 0 w 2128304"/>
              <a:gd name="connsiteY2" fmla="*/ 840525 h 840525"/>
              <a:gd name="connsiteX0" fmla="*/ 1078056 w 2144859"/>
              <a:gd name="connsiteY0" fmla="*/ 0 h 840525"/>
              <a:gd name="connsiteX1" fmla="*/ 2128304 w 2144859"/>
              <a:gd name="connsiteY1" fmla="*/ 434446 h 840525"/>
              <a:gd name="connsiteX2" fmla="*/ 0 w 2144859"/>
              <a:gd name="connsiteY2" fmla="*/ 840525 h 840525"/>
              <a:gd name="connsiteX0" fmla="*/ 1078056 w 2144861"/>
              <a:gd name="connsiteY0" fmla="*/ 0 h 840525"/>
              <a:gd name="connsiteX1" fmla="*/ 2128304 w 2144861"/>
              <a:gd name="connsiteY1" fmla="*/ 434446 h 840525"/>
              <a:gd name="connsiteX2" fmla="*/ 0 w 2144861"/>
              <a:gd name="connsiteY2" fmla="*/ 840525 h 840525"/>
              <a:gd name="connsiteX0" fmla="*/ 1078056 w 2145588"/>
              <a:gd name="connsiteY0" fmla="*/ 0 h 840525"/>
              <a:gd name="connsiteX1" fmla="*/ 2128304 w 2145588"/>
              <a:gd name="connsiteY1" fmla="*/ 434446 h 840525"/>
              <a:gd name="connsiteX2" fmla="*/ 0 w 2145588"/>
              <a:gd name="connsiteY2" fmla="*/ 840525 h 840525"/>
              <a:gd name="connsiteX0" fmla="*/ 213734 w 1281266"/>
              <a:gd name="connsiteY0" fmla="*/ 0 h 814933"/>
              <a:gd name="connsiteX1" fmla="*/ 1263982 w 1281266"/>
              <a:gd name="connsiteY1" fmla="*/ 434446 h 814933"/>
              <a:gd name="connsiteX2" fmla="*/ 0 w 1281266"/>
              <a:gd name="connsiteY2" fmla="*/ 814933 h 814933"/>
              <a:gd name="connsiteX0" fmla="*/ 213734 w 1281266"/>
              <a:gd name="connsiteY0" fmla="*/ 0 h 814933"/>
              <a:gd name="connsiteX1" fmla="*/ 1263982 w 1281266"/>
              <a:gd name="connsiteY1" fmla="*/ 434446 h 814933"/>
              <a:gd name="connsiteX2" fmla="*/ 0 w 1281266"/>
              <a:gd name="connsiteY2" fmla="*/ 814933 h 814933"/>
              <a:gd name="connsiteX0" fmla="*/ 213734 w 1281266"/>
              <a:gd name="connsiteY0" fmla="*/ 0 h 814933"/>
              <a:gd name="connsiteX1" fmla="*/ 1263982 w 1281266"/>
              <a:gd name="connsiteY1" fmla="*/ 434446 h 814933"/>
              <a:gd name="connsiteX2" fmla="*/ 0 w 1281266"/>
              <a:gd name="connsiteY2" fmla="*/ 814933 h 814933"/>
              <a:gd name="connsiteX0" fmla="*/ 1263982 w 1263982"/>
              <a:gd name="connsiteY0" fmla="*/ 0 h 380487"/>
              <a:gd name="connsiteX1" fmla="*/ 0 w 1263982"/>
              <a:gd name="connsiteY1" fmla="*/ 380487 h 380487"/>
              <a:gd name="connsiteX0" fmla="*/ 1987191 w 1987191"/>
              <a:gd name="connsiteY0" fmla="*/ 0 h 568160"/>
              <a:gd name="connsiteX1" fmla="*/ 0 w 1987191"/>
              <a:gd name="connsiteY1" fmla="*/ 568160 h 5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7191" h="568160">
                <a:moveTo>
                  <a:pt x="1987191" y="0"/>
                </a:moveTo>
                <a:cubicBezTo>
                  <a:pt x="1859189" y="312545"/>
                  <a:pt x="1018979" y="557973"/>
                  <a:pt x="0" y="56816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ysDot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878496 w 2218290"/>
                      <a:gd name="connsiteY0" fmla="*/ 0 h 1471587"/>
                      <a:gd name="connsiteX1" fmla="*/ 1928193 w 2218290"/>
                      <a:gd name="connsiteY1" fmla="*/ 1103692 h 1471587"/>
                      <a:gd name="connsiteX2" fmla="*/ 0 w 2218290"/>
                      <a:gd name="connsiteY2" fmla="*/ 1471587 h 1471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8290" h="1471587" extrusionOk="0">
                        <a:moveTo>
                          <a:pt x="1878496" y="0"/>
                        </a:moveTo>
                        <a:cubicBezTo>
                          <a:pt x="2289092" y="168487"/>
                          <a:pt x="2205836" y="724138"/>
                          <a:pt x="1928193" y="1103692"/>
                        </a:cubicBezTo>
                        <a:cubicBezTo>
                          <a:pt x="1561765" y="1473002"/>
                          <a:pt x="797409" y="1469542"/>
                          <a:pt x="0" y="1471587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043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5AA7B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242</Words>
  <Application>Microsoft Macintosh PowerPoint</Application>
  <PresentationFormat>On-screen Show (4:3)</PresentationFormat>
  <Paragraphs>54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Kenechukwu Nwosu</cp:lastModifiedBy>
  <cp:revision>16</cp:revision>
  <dcterms:created xsi:type="dcterms:W3CDTF">2014-01-14T12:05:24Z</dcterms:created>
  <dcterms:modified xsi:type="dcterms:W3CDTF">2022-05-25T09:34:11Z</dcterms:modified>
</cp:coreProperties>
</file>