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692" r:id="rId2"/>
    <p:sldId id="256" r:id="rId3"/>
    <p:sldId id="1694" r:id="rId4"/>
    <p:sldId id="169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EA4AD"/>
    <a:srgbClr val="202934"/>
    <a:srgbClr val="417D86"/>
    <a:srgbClr val="BCDCE1"/>
    <a:srgbClr val="1E2731"/>
    <a:srgbClr val="73B5BF"/>
    <a:srgbClr val="2A5157"/>
    <a:srgbClr val="72B6BF"/>
    <a:srgbClr val="93C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/>
    <p:restoredTop sz="94678"/>
  </p:normalViewPr>
  <p:slideViewPr>
    <p:cSldViewPr snapToGrid="0">
      <p:cViewPr>
        <p:scale>
          <a:sx n="55" d="100"/>
          <a:sy n="55" d="100"/>
        </p:scale>
        <p:origin x="2872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BA6AD-6D87-42F0-880A-0024A766D576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202F-DEF9-4191-8752-62497FCB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8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8F8D-B997-450A-8797-F2A94C15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 anchor="b">
            <a:spAutoFit/>
          </a:bodyPr>
          <a:lstStyle>
            <a:lvl1pPr algn="ctr">
              <a:defRPr sz="6000">
                <a:solidFill>
                  <a:srgbClr val="2029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DF0E-1E2F-46F4-B220-3BC6EF0E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40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0BAE5-DFF1-2E9A-004D-5EAF5B057BFD}"/>
              </a:ext>
            </a:extLst>
          </p:cNvPr>
          <p:cNvSpPr txBox="1"/>
          <p:nvPr userDrawn="1"/>
        </p:nvSpPr>
        <p:spPr>
          <a:xfrm>
            <a:off x="4338320" y="-20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H" dirty="0" err="1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262C26-1ABD-A04D-952A-06B49CC0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791763"/>
            <a:ext cx="11514326" cy="18446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C76BCE8-9C3B-87D7-BAA1-4EAB986E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47668"/>
            <a:ext cx="5778882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A6B-3BE7-44A1-970C-F29FE711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25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9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4368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768F3-C2CF-42A2-B880-B70C394A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9"/>
            <a:ext cx="6591682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B9571B-100F-3444-AA30-B12D24C04094}"/>
              </a:ext>
            </a:extLst>
          </p:cNvPr>
          <p:cNvCxnSpPr>
            <a:cxnSpLocks/>
          </p:cNvCxnSpPr>
          <p:nvPr/>
        </p:nvCxnSpPr>
        <p:spPr>
          <a:xfrm flipV="1">
            <a:off x="-477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40601-4BF9-E742-9284-53E41AB58030}"/>
              </a:ext>
            </a:extLst>
          </p:cNvPr>
          <p:cNvCxnSpPr>
            <a:cxnSpLocks/>
          </p:cNvCxnSpPr>
          <p:nvPr/>
        </p:nvCxnSpPr>
        <p:spPr>
          <a:xfrm flipV="1">
            <a:off x="2025635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B5C82C-1956-2743-BB6C-B48CAD4C7170}"/>
              </a:ext>
            </a:extLst>
          </p:cNvPr>
          <p:cNvCxnSpPr>
            <a:cxnSpLocks/>
          </p:cNvCxnSpPr>
          <p:nvPr/>
        </p:nvCxnSpPr>
        <p:spPr>
          <a:xfrm flipV="1">
            <a:off x="4056045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A242F4-7F15-F740-A2C1-5CB9AE4CBED3}"/>
              </a:ext>
            </a:extLst>
          </p:cNvPr>
          <p:cNvCxnSpPr>
            <a:cxnSpLocks/>
          </p:cNvCxnSpPr>
          <p:nvPr/>
        </p:nvCxnSpPr>
        <p:spPr>
          <a:xfrm flipV="1">
            <a:off x="608645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ABE9F-2779-7A4C-87C3-2A01D7FE3226}"/>
              </a:ext>
            </a:extLst>
          </p:cNvPr>
          <p:cNvCxnSpPr>
            <a:cxnSpLocks/>
          </p:cNvCxnSpPr>
          <p:nvPr/>
        </p:nvCxnSpPr>
        <p:spPr>
          <a:xfrm flipV="1">
            <a:off x="8116864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176B8-512E-2745-BEDE-D57A13A4F2D8}"/>
              </a:ext>
            </a:extLst>
          </p:cNvPr>
          <p:cNvCxnSpPr>
            <a:cxnSpLocks/>
          </p:cNvCxnSpPr>
          <p:nvPr/>
        </p:nvCxnSpPr>
        <p:spPr>
          <a:xfrm flipV="1">
            <a:off x="10147274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507014-9A75-3C99-5559-02E42EBD6AFB}"/>
              </a:ext>
            </a:extLst>
          </p:cNvPr>
          <p:cNvCxnSpPr>
            <a:cxnSpLocks/>
          </p:cNvCxnSpPr>
          <p:nvPr/>
        </p:nvCxnSpPr>
        <p:spPr>
          <a:xfrm flipV="1">
            <a:off x="-477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3215B1-5BE8-FE09-B460-804BDD163609}"/>
              </a:ext>
            </a:extLst>
          </p:cNvPr>
          <p:cNvCxnSpPr>
            <a:cxnSpLocks/>
          </p:cNvCxnSpPr>
          <p:nvPr/>
        </p:nvCxnSpPr>
        <p:spPr>
          <a:xfrm flipV="1">
            <a:off x="2025635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D77E3A-13B5-D1CD-05CF-A84564E09737}"/>
              </a:ext>
            </a:extLst>
          </p:cNvPr>
          <p:cNvCxnSpPr>
            <a:cxnSpLocks/>
          </p:cNvCxnSpPr>
          <p:nvPr/>
        </p:nvCxnSpPr>
        <p:spPr>
          <a:xfrm flipV="1">
            <a:off x="4056045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7B34A-485E-2D67-FA20-7357025E9730}"/>
              </a:ext>
            </a:extLst>
          </p:cNvPr>
          <p:cNvCxnSpPr>
            <a:cxnSpLocks/>
          </p:cNvCxnSpPr>
          <p:nvPr/>
        </p:nvCxnSpPr>
        <p:spPr>
          <a:xfrm flipV="1">
            <a:off x="608645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18D4BA-DB9A-944B-32E9-BD39D5730F6E}"/>
              </a:ext>
            </a:extLst>
          </p:cNvPr>
          <p:cNvCxnSpPr>
            <a:cxnSpLocks/>
          </p:cNvCxnSpPr>
          <p:nvPr/>
        </p:nvCxnSpPr>
        <p:spPr>
          <a:xfrm flipV="1">
            <a:off x="8116864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43A5E-DFBF-38A1-0B91-9F59441A4010}"/>
              </a:ext>
            </a:extLst>
          </p:cNvPr>
          <p:cNvCxnSpPr>
            <a:cxnSpLocks/>
          </p:cNvCxnSpPr>
          <p:nvPr/>
        </p:nvCxnSpPr>
        <p:spPr>
          <a:xfrm flipV="1">
            <a:off x="10147274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02934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8D09-4907-114D-4D51-00E31E73D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20" y="2413595"/>
            <a:ext cx="9144000" cy="923330"/>
          </a:xfrm>
        </p:spPr>
        <p:txBody>
          <a:bodyPr/>
          <a:lstStyle/>
          <a:p>
            <a:r>
              <a:rPr lang="en-CH" dirty="0">
                <a:solidFill>
                  <a:srgbClr val="417D86"/>
                </a:solidFill>
              </a:rPr>
              <a:t>Prezi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8D8DB-A4BD-1C2D-37FA-29EB16337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620" y="3429000"/>
            <a:ext cx="9144000" cy="590931"/>
          </a:xfrm>
        </p:spPr>
        <p:txBody>
          <a:bodyPr/>
          <a:lstStyle/>
          <a:p>
            <a:r>
              <a:rPr lang="en-CH" sz="3600" dirty="0"/>
              <a:t>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707066-4F13-CBE8-0555-99DA0D3A4B18}"/>
              </a:ext>
            </a:extLst>
          </p:cNvPr>
          <p:cNvCxnSpPr>
            <a:cxnSpLocks/>
          </p:cNvCxnSpPr>
          <p:nvPr/>
        </p:nvCxnSpPr>
        <p:spPr>
          <a:xfrm>
            <a:off x="3394810" y="3332395"/>
            <a:ext cx="5339987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3AA9721-1564-9AAC-FB6E-D6A093B0F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64" y="3868548"/>
            <a:ext cx="4250637" cy="2839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21E1EA-9FE4-643E-A696-004308965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940" y="266955"/>
            <a:ext cx="173736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6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EDEB-602B-4B3B-9574-9EB41DACD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392" y="2727269"/>
            <a:ext cx="6120748" cy="701731"/>
          </a:xfr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417D86"/>
                </a:solidFill>
              </a:rPr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A008F-383D-C749-88DA-15BAF8579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Picture 8" descr="A picture containing person&#10;&#10;Description automatically generated">
            <a:extLst>
              <a:ext uri="{FF2B5EF4-FFF2-40B4-BE49-F238E27FC236}">
                <a16:creationId xmlns:a16="http://schemas.microsoft.com/office/drawing/2014/main" id="{A71146FD-A55D-A983-0700-591963FFC3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0" r="24135"/>
          <a:stretch/>
        </p:blipFill>
        <p:spPr>
          <a:xfrm>
            <a:off x="7108689" y="-95405"/>
            <a:ext cx="6440915" cy="695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791763"/>
            <a:ext cx="11514326" cy="1217769"/>
          </a:xfrm>
        </p:spPr>
        <p:txBody>
          <a:bodyPr/>
          <a:lstStyle/>
          <a:p>
            <a:r>
              <a:rPr lang="en-CH" dirty="0"/>
              <a:t>Level 1</a:t>
            </a:r>
          </a:p>
          <a:p>
            <a:pPr lvl="1"/>
            <a:r>
              <a:rPr lang="en-CH" dirty="0"/>
              <a:t>Level 2</a:t>
            </a:r>
          </a:p>
          <a:p>
            <a:pPr lvl="2"/>
            <a:r>
              <a:rPr lang="en-CH" dirty="0"/>
              <a:t>Level 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Slide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9BE055-9C72-00D5-1DB3-0F218AA892B1}"/>
              </a:ext>
            </a:extLst>
          </p:cNvPr>
          <p:cNvSpPr txBox="1"/>
          <p:nvPr/>
        </p:nvSpPr>
        <p:spPr>
          <a:xfrm>
            <a:off x="5153452" y="3439886"/>
            <a:ext cx="1841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text box</a:t>
            </a:r>
          </a:p>
        </p:txBody>
      </p:sp>
    </p:spTree>
    <p:extLst>
      <p:ext uri="{BB962C8B-B14F-4D97-AF65-F5344CB8AC3E}">
        <p14:creationId xmlns:p14="http://schemas.microsoft.com/office/powerpoint/2010/main" val="269753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Talking head dimensions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BAFC80-DF1D-1E1E-C343-82A8AEC55219}"/>
              </a:ext>
            </a:extLst>
          </p:cNvPr>
          <p:cNvSpPr/>
          <p:nvPr/>
        </p:nvSpPr>
        <p:spPr>
          <a:xfrm>
            <a:off x="10369229" y="4810087"/>
            <a:ext cx="1620000" cy="16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D305C1-641B-124E-5D7C-BDC3C172E2ED}"/>
              </a:ext>
            </a:extLst>
          </p:cNvPr>
          <p:cNvCxnSpPr/>
          <p:nvPr/>
        </p:nvCxnSpPr>
        <p:spPr>
          <a:xfrm>
            <a:off x="0" y="3939753"/>
            <a:ext cx="121920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991E099-6CA5-3D65-5B5C-5E17E40A81F2}"/>
              </a:ext>
            </a:extLst>
          </p:cNvPr>
          <p:cNvSpPr txBox="1"/>
          <p:nvPr/>
        </p:nvSpPr>
        <p:spPr>
          <a:xfrm>
            <a:off x="5554826" y="3539643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33.87cm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9AAFC6-7EC8-C5F5-399D-A3A87B0C0D09}"/>
              </a:ext>
            </a:extLst>
          </p:cNvPr>
          <p:cNvCxnSpPr>
            <a:cxnSpLocks/>
          </p:cNvCxnSpPr>
          <p:nvPr/>
        </p:nvCxnSpPr>
        <p:spPr>
          <a:xfrm flipV="1">
            <a:off x="9313201" y="-42958"/>
            <a:ext cx="0" cy="6900958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43EAA5-4FCF-F55A-33B2-386CC4954946}"/>
              </a:ext>
            </a:extLst>
          </p:cNvPr>
          <p:cNvSpPr txBox="1"/>
          <p:nvPr/>
        </p:nvSpPr>
        <p:spPr>
          <a:xfrm>
            <a:off x="9313201" y="4337499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19.05cm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B3061D-BD82-A3B2-7F4C-3AB65F01D05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173616" y="0"/>
            <a:ext cx="5613" cy="4810087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5B9902-4694-B7F7-9110-4A8C7011BACC}"/>
              </a:ext>
            </a:extLst>
          </p:cNvPr>
          <p:cNvSpPr txBox="1"/>
          <p:nvPr/>
        </p:nvSpPr>
        <p:spPr>
          <a:xfrm>
            <a:off x="11192887" y="3007411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13.36cm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C113A4-525E-0BEA-E068-604D56454488}"/>
              </a:ext>
            </a:extLst>
          </p:cNvPr>
          <p:cNvCxnSpPr>
            <a:cxnSpLocks/>
            <a:stCxn id="6" idx="2"/>
            <a:endCxn id="6" idx="6"/>
          </p:cNvCxnSpPr>
          <p:nvPr/>
        </p:nvCxnSpPr>
        <p:spPr>
          <a:xfrm>
            <a:off x="10369229" y="5620087"/>
            <a:ext cx="1620000" cy="0"/>
          </a:xfrm>
          <a:prstGeom prst="straightConnector1">
            <a:avLst/>
          </a:prstGeom>
          <a:ln w="28575">
            <a:solidFill>
              <a:srgbClr val="FFFF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BEF8E68-A87A-99F7-6C5B-91CFAD104786}"/>
              </a:ext>
            </a:extLst>
          </p:cNvPr>
          <p:cNvSpPr txBox="1"/>
          <p:nvPr/>
        </p:nvSpPr>
        <p:spPr>
          <a:xfrm>
            <a:off x="11137539" y="5029545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4.5cm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A4A35D-1955-2B87-22F4-9CC469749E70}"/>
              </a:ext>
            </a:extLst>
          </p:cNvPr>
          <p:cNvCxnSpPr>
            <a:cxnSpLocks/>
            <a:stCxn id="6" idx="4"/>
            <a:endCxn id="6" idx="0"/>
          </p:cNvCxnSpPr>
          <p:nvPr/>
        </p:nvCxnSpPr>
        <p:spPr>
          <a:xfrm flipV="1">
            <a:off x="11179229" y="4810087"/>
            <a:ext cx="0" cy="1620000"/>
          </a:xfrm>
          <a:prstGeom prst="straightConnector1">
            <a:avLst/>
          </a:prstGeom>
          <a:ln w="28575">
            <a:solidFill>
              <a:srgbClr val="FFFF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2ED01F-6000-5B0C-4863-EB9AC4DE4E37}"/>
              </a:ext>
            </a:extLst>
          </p:cNvPr>
          <p:cNvSpPr txBox="1"/>
          <p:nvPr/>
        </p:nvSpPr>
        <p:spPr>
          <a:xfrm>
            <a:off x="10401568" y="5245695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4.5cm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BB08FD-CC17-F90E-B167-38CE5AAC34B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0" y="5620087"/>
            <a:ext cx="1036922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661C96E-594D-E7ED-8B37-5638A3044E9F}"/>
              </a:ext>
            </a:extLst>
          </p:cNvPr>
          <p:cNvSpPr txBox="1"/>
          <p:nvPr/>
        </p:nvSpPr>
        <p:spPr>
          <a:xfrm>
            <a:off x="5443066" y="5219977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28.8cm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14E8D1-9738-E181-4185-FE17667E6F3A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134C0E42-0DD9-976F-9C2E-69C4BA084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791763"/>
            <a:ext cx="8580693" cy="1643527"/>
          </a:xfrm>
        </p:spPr>
        <p:txBody>
          <a:bodyPr/>
          <a:lstStyle/>
          <a:p>
            <a:r>
              <a:rPr lang="en-CH" dirty="0"/>
              <a:t>You don’t need to pay attention to the dimension numbers. Just paste this slide into your Camtasia canvas and adjust your talking head to fit in the circumscribed area.</a:t>
            </a:r>
          </a:p>
        </p:txBody>
      </p:sp>
    </p:spTree>
    <p:extLst>
      <p:ext uri="{BB962C8B-B14F-4D97-AF65-F5344CB8AC3E}">
        <p14:creationId xmlns:p14="http://schemas.microsoft.com/office/powerpoint/2010/main" val="378566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E5769"/>
      </a:accent1>
      <a:accent2>
        <a:srgbClr val="57A7B3"/>
      </a:accent2>
      <a:accent3>
        <a:srgbClr val="A5A5A5"/>
      </a:accent3>
      <a:accent4>
        <a:srgbClr val="97A6C7"/>
      </a:accent4>
      <a:accent5>
        <a:srgbClr val="5B9BD5"/>
      </a:accent5>
      <a:accent6>
        <a:srgbClr val="A3B4C0"/>
      </a:accent6>
      <a:hlink>
        <a:srgbClr val="57A7B3"/>
      </a:hlink>
      <a:folHlink>
        <a:srgbClr val="A3B4C0"/>
      </a:folHlink>
    </a:clrScheme>
    <a:fontScheme name="GRAPH Network">
      <a:majorFont>
        <a:latin typeface="Aharoni"/>
        <a:ea typeface=""/>
        <a:cs typeface=""/>
      </a:majorFont>
      <a:minorFont>
        <a:latin typeface="Abad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>
            <a:solidFill>
              <a:srgbClr val="202934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57</Words>
  <Application>Microsoft Macintosh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Abadi</vt:lpstr>
      <vt:lpstr>Arial</vt:lpstr>
      <vt:lpstr>Avenir Next LT Pro</vt:lpstr>
      <vt:lpstr>Calibri</vt:lpstr>
      <vt:lpstr>Office Theme</vt:lpstr>
      <vt:lpstr>Prezi title</vt:lpstr>
      <vt:lpstr>Section title</vt:lpstr>
      <vt:lpstr>Slide title</vt:lpstr>
      <vt:lpstr>Talking head dimensions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NETWORK GENERAL MEETING </dc:title>
  <dc:creator>Sabina Rodriguez Velásquez</dc:creator>
  <cp:lastModifiedBy>Kenechukwu Nwosu</cp:lastModifiedBy>
  <cp:revision>12</cp:revision>
  <dcterms:created xsi:type="dcterms:W3CDTF">2021-11-29T15:46:00Z</dcterms:created>
  <dcterms:modified xsi:type="dcterms:W3CDTF">2022-06-13T15:17:33Z</dcterms:modified>
</cp:coreProperties>
</file>