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778" r:id="rId2"/>
    <p:sldId id="1787" r:id="rId3"/>
    <p:sldId id="1802" r:id="rId4"/>
    <p:sldId id="1789" r:id="rId5"/>
    <p:sldId id="1801" r:id="rId6"/>
    <p:sldId id="1803" r:id="rId7"/>
    <p:sldId id="17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/>
    <p:restoredTop sz="81408"/>
  </p:normalViewPr>
  <p:slideViewPr>
    <p:cSldViewPr snapToGrid="0">
      <p:cViewPr varScale="1">
        <p:scale>
          <a:sx n="87" d="100"/>
          <a:sy n="87" d="100"/>
        </p:scale>
        <p:origin x="200" y="456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askamal.github.io/DownGit/#/home?url=https://github.com/the-graph-courses/rbp_cohort_0_materials/tree/main/week_0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07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52684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(2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</a:t>
            </a:r>
            <a:r>
              <a:rPr lang="en" sz="3200" kern="0" dirty="0">
                <a:solidFill>
                  <a:schemeClr val="tx1"/>
                </a:solidFill>
              </a:rPr>
              <a:t>👋🏽 Peer Review Presentation (20 minutes) </a:t>
            </a:r>
            <a:endParaRPr lang="en" sz="3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📣 Pivoting live teaching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</a:t>
            </a:r>
            <a:r>
              <a:rPr lang="en" sz="3200" dirty="0">
                <a:solidFill>
                  <a:schemeClr val="tx1"/>
                </a:solidFill>
              </a:rPr>
              <a:t>📣 Presentation of today’s exercise (5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coding (rest of the session)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6. </a:t>
            </a:r>
            <a:r>
              <a:rPr lang="en" sz="3200" dirty="0">
                <a:solidFill>
                  <a:schemeClr val="tx1"/>
                </a:solidFill>
              </a:rPr>
              <a:t>📣 Final announcements about untangling course (5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9877F4-B525-F046-BF64-1082C327AE32}"/>
              </a:ext>
            </a:extLst>
          </p:cNvPr>
          <p:cNvSpPr/>
          <p:nvPr/>
        </p:nvSpPr>
        <p:spPr>
          <a:xfrm>
            <a:off x="7159067" y="3173419"/>
            <a:ext cx="4085569" cy="26743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C0127A-C57F-A74E-8D01-FC62606C2D3D}"/>
              </a:ext>
            </a:extLst>
          </p:cNvPr>
          <p:cNvSpPr/>
          <p:nvPr/>
        </p:nvSpPr>
        <p:spPr>
          <a:xfrm>
            <a:off x="851634" y="3173419"/>
            <a:ext cx="4085569" cy="267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5372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kern="0" dirty="0">
                <a:solidFill>
                  <a:schemeClr val="tx1"/>
                </a:solidFill>
              </a:rPr>
              <a:t>👋🏽 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latin typeface="Avenir Next" panose="020B0503020202020204" pitchFamily="34" charset="0"/>
              </a:rPr>
              <a:t>Peer Review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Don’t be shy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Share your screen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Go through the comments you made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 descr="Programmer female outline">
            <a:extLst>
              <a:ext uri="{FF2B5EF4-FFF2-40B4-BE49-F238E27FC236}">
                <a16:creationId xmlns:a16="http://schemas.microsoft.com/office/drawing/2014/main" id="{753A1048-F346-1241-A3AD-1E912DD3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49" y="3642839"/>
            <a:ext cx="1518925" cy="1518925"/>
          </a:xfrm>
          <a:prstGeom prst="rect">
            <a:avLst/>
          </a:prstGeom>
        </p:spPr>
      </p:pic>
      <p:pic>
        <p:nvPicPr>
          <p:cNvPr id="6" name="Graphic 5" descr="Programmer male outline">
            <a:extLst>
              <a:ext uri="{FF2B5EF4-FFF2-40B4-BE49-F238E27FC236}">
                <a16:creationId xmlns:a16="http://schemas.microsoft.com/office/drawing/2014/main" id="{BE941C21-212D-624F-9390-4156A003B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4183" y="3642839"/>
            <a:ext cx="1518925" cy="1518925"/>
          </a:xfrm>
          <a:prstGeom prst="rect">
            <a:avLst/>
          </a:prstGeom>
        </p:spPr>
      </p:pic>
      <p:pic>
        <p:nvPicPr>
          <p:cNvPr id="11" name="Graphic 10" descr="Teacher outline">
            <a:extLst>
              <a:ext uri="{FF2B5EF4-FFF2-40B4-BE49-F238E27FC236}">
                <a16:creationId xmlns:a16="http://schemas.microsoft.com/office/drawing/2014/main" id="{ADCA520E-2CA0-5C48-9621-A6DE4C584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212" y="3261938"/>
            <a:ext cx="2497278" cy="2497278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69FC29AC-429B-8B42-9E85-007A689DCC43}"/>
              </a:ext>
            </a:extLst>
          </p:cNvPr>
          <p:cNvSpPr/>
          <p:nvPr/>
        </p:nvSpPr>
        <p:spPr>
          <a:xfrm>
            <a:off x="5270090" y="4193486"/>
            <a:ext cx="1651819" cy="63418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31785-11B7-1642-92BC-76009AE3B256}"/>
              </a:ext>
            </a:extLst>
          </p:cNvPr>
          <p:cNvSpPr txBox="1"/>
          <p:nvPr/>
        </p:nvSpPr>
        <p:spPr>
          <a:xfrm>
            <a:off x="1223850" y="5918075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in your corner</a:t>
            </a:r>
            <a:endParaRPr lang="en-CH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6A987-8AC9-FF4B-9179-4171EB6537D9}"/>
              </a:ext>
            </a:extLst>
          </p:cNvPr>
          <p:cNvSpPr txBox="1"/>
          <p:nvPr/>
        </p:nvSpPr>
        <p:spPr>
          <a:xfrm>
            <a:off x="7837918" y="5936254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&amp; Explain 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4654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Pivoting Demo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Intro: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On what you studied for today: Kahoot !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content you know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on advanced pivoting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29865-4696-584E-88EF-F397A4B9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B49313-34B3-D64F-BFD9-5BD05DC8F971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ED9CF0-1483-014A-8075-F175A40772E4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15314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Pair </a:t>
            </a:r>
            <a:r>
              <a:rPr lang="en" sz="2800" b="1" kern="0" dirty="0">
                <a:solidFill>
                  <a:schemeClr val="tx1"/>
                </a:solidFill>
                <a:latin typeface="Avenir Next" panose="020B0503020202020204" pitchFamily="34" charset="0"/>
              </a:rPr>
              <a:t>exercise (60 minutes)</a:t>
            </a: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data</a:t>
            </a:r>
            <a:endParaRPr lang="en-CH" sz="28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pivot_longer(), pivot_wider()</a:t>
            </a:r>
            <a:endParaRPr lang="en-CH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HTML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showing prepped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download week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45339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Final announcements </a:t>
            </a:r>
            <a:endParaRPr lang="en" sz="2800" b="1" kern="0" dirty="0">
              <a:solidFill>
                <a:schemeClr val="tx1"/>
              </a:solidFill>
              <a:latin typeface="Avenir Next" panose="020B0503020202020204" pitchFamily="34" charset="0"/>
            </a:endParaRP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81E804-25B4-314E-BFA9-3F488FCF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1" y="1747158"/>
            <a:ext cx="3685415" cy="44633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164C12-8D72-C646-8A66-672962BDEA7F}"/>
              </a:ext>
            </a:extLst>
          </p:cNvPr>
          <p:cNvCxnSpPr>
            <a:cxnSpLocks/>
          </p:cNvCxnSpPr>
          <p:nvPr/>
        </p:nvCxnSpPr>
        <p:spPr>
          <a:xfrm>
            <a:off x="2449279" y="647537"/>
            <a:ext cx="0" cy="13746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9A8522-0B45-0F4C-A168-C4190196D811}"/>
              </a:ext>
            </a:extLst>
          </p:cNvPr>
          <p:cNvCxnSpPr>
            <a:cxnSpLocks/>
          </p:cNvCxnSpPr>
          <p:nvPr/>
        </p:nvCxnSpPr>
        <p:spPr>
          <a:xfrm>
            <a:off x="2449279" y="6325077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5BDF4B-9554-1143-B6FA-769721EEE41D}"/>
              </a:ext>
            </a:extLst>
          </p:cNvPr>
          <p:cNvSpPr txBox="1"/>
          <p:nvPr/>
        </p:nvSpPr>
        <p:spPr>
          <a:xfrm>
            <a:off x="4942225" y="1083088"/>
            <a:ext cx="1151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You did it !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Practice/Apply dplyr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H" sz="3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 connected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thegraphcourses.com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LinkedIn: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your projects, share your dreams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234</Words>
  <Application>Microsoft Macintosh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196</cp:revision>
  <dcterms:created xsi:type="dcterms:W3CDTF">2021-11-29T15:46:00Z</dcterms:created>
  <dcterms:modified xsi:type="dcterms:W3CDTF">2022-11-20T20:06:51Z</dcterms:modified>
</cp:coreProperties>
</file>